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7"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Inter SemiBold"/>
      <p:regular r:id="rId15"/>
      <p:bold r:id="rId16"/>
      <p:italic r:id="rId17"/>
      <p:boldItalic r:id="rId18"/>
    </p:embeddedFont>
    <p:embeddedFont>
      <p:font typeface="Inter Light"/>
      <p:regular r:id="rId19"/>
      <p:bold r:id="rId20"/>
      <p:italic r:id="rId21"/>
      <p:boldItalic r:id="rId22"/>
    </p:embeddedFont>
    <p:embeddedFont>
      <p:font typeface="Inter"/>
      <p:regular r:id="rId23"/>
      <p:bold r:id="rId24"/>
      <p:italic r:id="rId25"/>
      <p:boldItalic r:id="rId26"/>
    </p:embeddedFont>
    <p:embeddedFont>
      <p:font typeface="Inter ExtraBold"/>
      <p:bold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InterLight-bold.fntdata"/><Relationship Id="rId22" Type="http://schemas.openxmlformats.org/officeDocument/2006/relationships/font" Target="fonts/InterLight-boldItalic.fntdata"/><Relationship Id="rId21" Type="http://schemas.openxmlformats.org/officeDocument/2006/relationships/font" Target="fonts/InterLight-italic.fntdata"/><Relationship Id="rId24" Type="http://schemas.openxmlformats.org/officeDocument/2006/relationships/font" Target="fonts/Inter-bold.fntdata"/><Relationship Id="rId23" Type="http://schemas.openxmlformats.org/officeDocument/2006/relationships/font" Target="fonts/Inter-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Inter-boldItalic.fntdata"/><Relationship Id="rId25" Type="http://schemas.openxmlformats.org/officeDocument/2006/relationships/font" Target="fonts/Inter-italic.fntdata"/><Relationship Id="rId28" Type="http://schemas.openxmlformats.org/officeDocument/2006/relationships/font" Target="fonts/InterExtraBold-boldItalic.fntdata"/><Relationship Id="rId27" Type="http://schemas.openxmlformats.org/officeDocument/2006/relationships/font" Target="fonts/InterExtraBold-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font" Target="fonts/InterSemiBold-regular.fntdata"/><Relationship Id="rId14" Type="http://schemas.openxmlformats.org/officeDocument/2006/relationships/slide" Target="slides/slide9.xml"/><Relationship Id="rId17" Type="http://schemas.openxmlformats.org/officeDocument/2006/relationships/font" Target="fonts/InterSemiBold-italic.fntdata"/><Relationship Id="rId16" Type="http://schemas.openxmlformats.org/officeDocument/2006/relationships/font" Target="fonts/InterSemiBold-bold.fntdata"/><Relationship Id="rId19" Type="http://schemas.openxmlformats.org/officeDocument/2006/relationships/font" Target="fonts/InterLight-regular.fntdata"/><Relationship Id="rId18" Type="http://schemas.openxmlformats.org/officeDocument/2006/relationships/font" Target="fonts/InterSemiBold-boldItalic.fntdata"/></Relationships>
</file>

<file path=ppt/media/image1.jp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334a2b55df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334a2b55df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334a2b55dfd_0_3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334a2b55dfd_0_3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334a2b55dfd_0_3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334a2b55dfd_0_3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334a2b55dfd_0_3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7" name="Google Shape;377;g334a2b55dfd_0_3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 name="Shape 383"/>
        <p:cNvGrpSpPr/>
        <p:nvPr/>
      </p:nvGrpSpPr>
      <p:grpSpPr>
        <a:xfrm>
          <a:off x="0" y="0"/>
          <a:ext cx="0" cy="0"/>
          <a:chOff x="0" y="0"/>
          <a:chExt cx="0" cy="0"/>
        </a:xfrm>
      </p:grpSpPr>
      <p:sp>
        <p:nvSpPr>
          <p:cNvPr id="384" name="Google Shape;384;g334a2b55dfd_0_3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5" name="Google Shape;385;g334a2b55dfd_0_3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 name="Shape 401"/>
        <p:cNvGrpSpPr/>
        <p:nvPr/>
      </p:nvGrpSpPr>
      <p:grpSpPr>
        <a:xfrm>
          <a:off x="0" y="0"/>
          <a:ext cx="0" cy="0"/>
          <a:chOff x="0" y="0"/>
          <a:chExt cx="0" cy="0"/>
        </a:xfrm>
      </p:grpSpPr>
      <p:sp>
        <p:nvSpPr>
          <p:cNvPr id="402" name="Google Shape;402;g334a2b55dfd_0_3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3" name="Google Shape;403;g334a2b55dfd_0_3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334a2b55dfd_0_4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334a2b55dfd_0_4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g334a2b55dfd_0_4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9" name="Google Shape;429;g334a2b55dfd_0_4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g334a2b55dfd_0_4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3" name="Google Shape;443;g334a2b55dfd_0_4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txBox="1"/>
          <p:nvPr>
            <p:ph type="title"/>
          </p:nvPr>
        </p:nvSpPr>
        <p:spPr>
          <a:xfrm>
            <a:off x="420875" y="1402000"/>
            <a:ext cx="4324800" cy="24327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6000"/>
              <a:buFont typeface="Inter"/>
              <a:buNone/>
              <a:defRPr sz="6000">
                <a:solidFill>
                  <a:schemeClr val="lt1"/>
                </a:solidFill>
              </a:defRPr>
            </a:lvl1pPr>
            <a:lvl2pPr lvl="1">
              <a:lnSpc>
                <a:spcPct val="80000"/>
              </a:lnSpc>
              <a:spcBef>
                <a:spcPts val="0"/>
              </a:spcBef>
              <a:spcAft>
                <a:spcPts val="0"/>
              </a:spcAft>
              <a:buClr>
                <a:schemeClr val="lt1"/>
              </a:buClr>
              <a:buSzPts val="6000"/>
              <a:buFont typeface="Inter"/>
              <a:buNone/>
              <a:defRPr b="1" sz="6000">
                <a:solidFill>
                  <a:schemeClr val="lt1"/>
                </a:solidFill>
              </a:defRPr>
            </a:lvl2pPr>
            <a:lvl3pPr lvl="2">
              <a:lnSpc>
                <a:spcPct val="80000"/>
              </a:lnSpc>
              <a:spcBef>
                <a:spcPts val="0"/>
              </a:spcBef>
              <a:spcAft>
                <a:spcPts val="0"/>
              </a:spcAft>
              <a:buClr>
                <a:schemeClr val="lt1"/>
              </a:buClr>
              <a:buSzPts val="6000"/>
              <a:buFont typeface="Inter"/>
              <a:buNone/>
              <a:defRPr b="1" sz="6000">
                <a:solidFill>
                  <a:schemeClr val="lt1"/>
                </a:solidFill>
              </a:defRPr>
            </a:lvl3pPr>
            <a:lvl4pPr lvl="3">
              <a:lnSpc>
                <a:spcPct val="80000"/>
              </a:lnSpc>
              <a:spcBef>
                <a:spcPts val="0"/>
              </a:spcBef>
              <a:spcAft>
                <a:spcPts val="0"/>
              </a:spcAft>
              <a:buClr>
                <a:schemeClr val="lt1"/>
              </a:buClr>
              <a:buSzPts val="6000"/>
              <a:buFont typeface="Inter"/>
              <a:buNone/>
              <a:defRPr b="1" sz="6000">
                <a:solidFill>
                  <a:schemeClr val="lt1"/>
                </a:solidFill>
              </a:defRPr>
            </a:lvl4pPr>
            <a:lvl5pPr lvl="4">
              <a:lnSpc>
                <a:spcPct val="80000"/>
              </a:lnSpc>
              <a:spcBef>
                <a:spcPts val="0"/>
              </a:spcBef>
              <a:spcAft>
                <a:spcPts val="0"/>
              </a:spcAft>
              <a:buClr>
                <a:schemeClr val="lt1"/>
              </a:buClr>
              <a:buSzPts val="6000"/>
              <a:buFont typeface="Inter"/>
              <a:buNone/>
              <a:defRPr b="1" sz="6000">
                <a:solidFill>
                  <a:schemeClr val="lt1"/>
                </a:solidFill>
              </a:defRPr>
            </a:lvl5pPr>
            <a:lvl6pPr lvl="5">
              <a:lnSpc>
                <a:spcPct val="80000"/>
              </a:lnSpc>
              <a:spcBef>
                <a:spcPts val="0"/>
              </a:spcBef>
              <a:spcAft>
                <a:spcPts val="0"/>
              </a:spcAft>
              <a:buClr>
                <a:schemeClr val="lt1"/>
              </a:buClr>
              <a:buSzPts val="6000"/>
              <a:buFont typeface="Inter"/>
              <a:buNone/>
              <a:defRPr b="1" sz="6000">
                <a:solidFill>
                  <a:schemeClr val="lt1"/>
                </a:solidFill>
              </a:defRPr>
            </a:lvl6pPr>
            <a:lvl7pPr lvl="6">
              <a:lnSpc>
                <a:spcPct val="80000"/>
              </a:lnSpc>
              <a:spcBef>
                <a:spcPts val="0"/>
              </a:spcBef>
              <a:spcAft>
                <a:spcPts val="0"/>
              </a:spcAft>
              <a:buClr>
                <a:schemeClr val="lt1"/>
              </a:buClr>
              <a:buSzPts val="6000"/>
              <a:buFont typeface="Inter"/>
              <a:buNone/>
              <a:defRPr b="1" sz="6000">
                <a:solidFill>
                  <a:schemeClr val="lt1"/>
                </a:solidFill>
              </a:defRPr>
            </a:lvl7pPr>
            <a:lvl8pPr lvl="7">
              <a:lnSpc>
                <a:spcPct val="80000"/>
              </a:lnSpc>
              <a:spcBef>
                <a:spcPts val="0"/>
              </a:spcBef>
              <a:spcAft>
                <a:spcPts val="0"/>
              </a:spcAft>
              <a:buClr>
                <a:schemeClr val="lt1"/>
              </a:buClr>
              <a:buSzPts val="6000"/>
              <a:buFont typeface="Inter"/>
              <a:buNone/>
              <a:defRPr b="1" sz="6000">
                <a:solidFill>
                  <a:schemeClr val="lt1"/>
                </a:solidFill>
              </a:defRPr>
            </a:lvl8pPr>
            <a:lvl9pPr lvl="8">
              <a:lnSpc>
                <a:spcPct val="80000"/>
              </a:lnSpc>
              <a:spcBef>
                <a:spcPts val="0"/>
              </a:spcBef>
              <a:spcAft>
                <a:spcPts val="0"/>
              </a:spcAft>
              <a:buClr>
                <a:schemeClr val="lt1"/>
              </a:buClr>
              <a:buSzPts val="6000"/>
              <a:buFont typeface="Inter"/>
              <a:buNone/>
              <a:defRPr b="1" sz="6000">
                <a:solidFill>
                  <a:schemeClr val="lt1"/>
                </a:solidFill>
              </a:defRPr>
            </a:lvl9pPr>
          </a:lstStyle>
          <a:p/>
        </p:txBody>
      </p:sp>
      <p:sp>
        <p:nvSpPr>
          <p:cNvPr id="11" name="Google Shape;11;p2"/>
          <p:cNvSpPr txBox="1"/>
          <p:nvPr>
            <p:ph idx="2" type="title"/>
          </p:nvPr>
        </p:nvSpPr>
        <p:spPr>
          <a:xfrm>
            <a:off x="474350" y="3793500"/>
            <a:ext cx="4036500" cy="1153200"/>
          </a:xfrm>
          <a:prstGeom prst="rect">
            <a:avLst/>
          </a:prstGeom>
        </p:spPr>
        <p:txBody>
          <a:bodyPr anchorCtr="0" anchor="t" bIns="91425" lIns="91425" spcFirstLastPara="1" rIns="91425" wrap="square" tIns="91425">
            <a:noAutofit/>
          </a:bodyPr>
          <a:lstStyle>
            <a:lvl1pPr lvl="0">
              <a:spcBef>
                <a:spcPts val="0"/>
              </a:spcBef>
              <a:spcAft>
                <a:spcPts val="0"/>
              </a:spcAft>
              <a:buClr>
                <a:schemeClr val="lt2"/>
              </a:buClr>
              <a:buSzPts val="1800"/>
              <a:buFont typeface="Inter SemiBold"/>
              <a:buNone/>
              <a:defRPr b="0" sz="1800">
                <a:solidFill>
                  <a:schemeClr val="lt2"/>
                </a:solidFill>
                <a:latin typeface="Inter SemiBold"/>
                <a:ea typeface="Inter SemiBold"/>
                <a:cs typeface="Inter SemiBold"/>
                <a:sym typeface="Inter SemiBold"/>
              </a:defRPr>
            </a:lvl1pPr>
            <a:lvl2pPr lvl="1">
              <a:spcBef>
                <a:spcPts val="0"/>
              </a:spcBef>
              <a:spcAft>
                <a:spcPts val="0"/>
              </a:spcAft>
              <a:buClr>
                <a:schemeClr val="lt2"/>
              </a:buClr>
              <a:buSzPts val="1800"/>
              <a:buFont typeface="Inter"/>
              <a:buNone/>
              <a:defRPr sz="1800">
                <a:solidFill>
                  <a:schemeClr val="lt2"/>
                </a:solidFill>
              </a:defRPr>
            </a:lvl2pPr>
            <a:lvl3pPr lvl="2">
              <a:spcBef>
                <a:spcPts val="0"/>
              </a:spcBef>
              <a:spcAft>
                <a:spcPts val="0"/>
              </a:spcAft>
              <a:buClr>
                <a:schemeClr val="lt2"/>
              </a:buClr>
              <a:buSzPts val="1800"/>
              <a:buFont typeface="Inter"/>
              <a:buNone/>
              <a:defRPr sz="1800">
                <a:solidFill>
                  <a:schemeClr val="lt2"/>
                </a:solidFill>
              </a:defRPr>
            </a:lvl3pPr>
            <a:lvl4pPr lvl="3">
              <a:spcBef>
                <a:spcPts val="0"/>
              </a:spcBef>
              <a:spcAft>
                <a:spcPts val="0"/>
              </a:spcAft>
              <a:buClr>
                <a:schemeClr val="lt2"/>
              </a:buClr>
              <a:buSzPts val="1800"/>
              <a:buFont typeface="Inter"/>
              <a:buNone/>
              <a:defRPr sz="1800">
                <a:solidFill>
                  <a:schemeClr val="lt2"/>
                </a:solidFill>
              </a:defRPr>
            </a:lvl4pPr>
            <a:lvl5pPr lvl="4">
              <a:spcBef>
                <a:spcPts val="0"/>
              </a:spcBef>
              <a:spcAft>
                <a:spcPts val="0"/>
              </a:spcAft>
              <a:buClr>
                <a:schemeClr val="lt2"/>
              </a:buClr>
              <a:buSzPts val="1800"/>
              <a:buFont typeface="Inter"/>
              <a:buNone/>
              <a:defRPr sz="1800">
                <a:solidFill>
                  <a:schemeClr val="lt2"/>
                </a:solidFill>
              </a:defRPr>
            </a:lvl5pPr>
            <a:lvl6pPr lvl="5">
              <a:spcBef>
                <a:spcPts val="0"/>
              </a:spcBef>
              <a:spcAft>
                <a:spcPts val="0"/>
              </a:spcAft>
              <a:buClr>
                <a:schemeClr val="lt2"/>
              </a:buClr>
              <a:buSzPts val="1800"/>
              <a:buFont typeface="Inter"/>
              <a:buNone/>
              <a:defRPr sz="1800">
                <a:solidFill>
                  <a:schemeClr val="lt2"/>
                </a:solidFill>
              </a:defRPr>
            </a:lvl6pPr>
            <a:lvl7pPr lvl="6">
              <a:spcBef>
                <a:spcPts val="0"/>
              </a:spcBef>
              <a:spcAft>
                <a:spcPts val="0"/>
              </a:spcAft>
              <a:buClr>
                <a:schemeClr val="lt2"/>
              </a:buClr>
              <a:buSzPts val="1800"/>
              <a:buFont typeface="Inter"/>
              <a:buNone/>
              <a:defRPr sz="1800">
                <a:solidFill>
                  <a:schemeClr val="lt2"/>
                </a:solidFill>
              </a:defRPr>
            </a:lvl7pPr>
            <a:lvl8pPr lvl="7">
              <a:spcBef>
                <a:spcPts val="0"/>
              </a:spcBef>
              <a:spcAft>
                <a:spcPts val="0"/>
              </a:spcAft>
              <a:buClr>
                <a:schemeClr val="lt2"/>
              </a:buClr>
              <a:buSzPts val="1800"/>
              <a:buFont typeface="Inter"/>
              <a:buNone/>
              <a:defRPr sz="1800">
                <a:solidFill>
                  <a:schemeClr val="lt2"/>
                </a:solidFill>
              </a:defRPr>
            </a:lvl8pPr>
            <a:lvl9pPr lvl="8">
              <a:spcBef>
                <a:spcPts val="0"/>
              </a:spcBef>
              <a:spcAft>
                <a:spcPts val="0"/>
              </a:spcAft>
              <a:buClr>
                <a:schemeClr val="lt2"/>
              </a:buClr>
              <a:buSzPts val="1800"/>
              <a:buFont typeface="Inter"/>
              <a:buNone/>
              <a:defRPr sz="1800">
                <a:solidFill>
                  <a:schemeClr val="lt2"/>
                </a:solidFill>
              </a:defRPr>
            </a:lvl9pPr>
          </a:lstStyle>
          <a:p/>
        </p:txBody>
      </p:sp>
      <p:cxnSp>
        <p:nvCxnSpPr>
          <p:cNvPr id="12" name="Google Shape;12;p2"/>
          <p:cNvCxnSpPr/>
          <p:nvPr/>
        </p:nvCxnSpPr>
        <p:spPr>
          <a:xfrm rot="10800000">
            <a:off x="560525" y="279400"/>
            <a:ext cx="149400" cy="0"/>
          </a:xfrm>
          <a:prstGeom prst="straightConnector1">
            <a:avLst/>
          </a:prstGeom>
          <a:noFill/>
          <a:ln cap="flat" cmpd="sng" w="9525">
            <a:solidFill>
              <a:schemeClr val="lt2"/>
            </a:solidFill>
            <a:prstDash val="solid"/>
            <a:round/>
            <a:headEnd len="med" w="med" type="none"/>
            <a:tailEnd len="med" w="med" type="none"/>
          </a:ln>
        </p:spPr>
      </p:cxnSp>
      <p:sp>
        <p:nvSpPr>
          <p:cNvPr id="13" name="Google Shape;13;p2"/>
          <p:cNvSpPr/>
          <p:nvPr>
            <p:ph idx="3" type="pic"/>
          </p:nvPr>
        </p:nvSpPr>
        <p:spPr>
          <a:xfrm>
            <a:off x="5039775" y="196800"/>
            <a:ext cx="3905400" cy="4749900"/>
          </a:xfrm>
          <a:prstGeom prst="roundRect">
            <a:avLst>
              <a:gd fmla="val 2053" name="adj"/>
            </a:avLst>
          </a:prstGeom>
          <a:noFill/>
          <a:ln>
            <a:noFill/>
          </a:ln>
        </p:spPr>
      </p:sp>
      <p:sp>
        <p:nvSpPr>
          <p:cNvPr id="14" name="Google Shape;14;p2"/>
          <p:cNvSpPr/>
          <p:nvPr/>
        </p:nvSpPr>
        <p:spPr>
          <a:xfrm>
            <a:off x="603475"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15" name="Google Shape;15;p2"/>
          <p:cNvSpPr/>
          <p:nvPr/>
        </p:nvSpPr>
        <p:spPr>
          <a:xfrm>
            <a:off x="1644650"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None/>
            </a:pPr>
            <a:r>
              <a:rPr lang="en" sz="700">
                <a:solidFill>
                  <a:schemeClr val="lt2"/>
                </a:solidFill>
                <a:latin typeface="Inter"/>
                <a:ea typeface="Inter"/>
                <a:cs typeface="Inter"/>
                <a:sym typeface="Inter"/>
              </a:rPr>
              <a:t>Copyright </a:t>
            </a:r>
            <a:r>
              <a:rPr lang="en" sz="700">
                <a:solidFill>
                  <a:schemeClr val="lt2"/>
                </a:solidFill>
                <a:latin typeface="Inter"/>
                <a:ea typeface="Inter"/>
                <a:cs typeface="Inter"/>
                <a:sym typeface="Inter"/>
              </a:rPr>
              <a:t>©</a:t>
            </a:r>
            <a:endParaRPr sz="700">
              <a:solidFill>
                <a:schemeClr val="lt2"/>
              </a:solidFill>
              <a:latin typeface="Inter"/>
              <a:ea typeface="Inter"/>
              <a:cs typeface="Inter"/>
              <a:sym typeface="Inter"/>
            </a:endParaRPr>
          </a:p>
        </p:txBody>
      </p:sp>
      <p:sp>
        <p:nvSpPr>
          <p:cNvPr id="16" name="Google Shape;16;p2"/>
          <p:cNvSpPr txBox="1"/>
          <p:nvPr/>
        </p:nvSpPr>
        <p:spPr>
          <a:xfrm>
            <a:off x="420872" y="203200"/>
            <a:ext cx="428700" cy="393600"/>
          </a:xfrm>
          <a:prstGeom prst="rect">
            <a:avLst/>
          </a:prstGeom>
          <a:noFill/>
          <a:ln>
            <a:noFill/>
          </a:ln>
        </p:spPr>
        <p:txBody>
          <a:bodyPr anchorCtr="0" anchor="ctr" bIns="91425" lIns="91425" spcFirstLastPara="1" rIns="91425" wrap="square" tIns="91425">
            <a:normAutofit/>
          </a:bodyPr>
          <a:lstStyle/>
          <a:p>
            <a:pPr indent="0" lvl="0" marL="0" rtl="0" algn="ctr">
              <a:spcBef>
                <a:spcPts val="0"/>
              </a:spcBef>
              <a:spcAft>
                <a:spcPts val="0"/>
              </a:spcAft>
              <a:buNone/>
            </a:pPr>
            <a:fld id="{00000000-1234-1234-1234-123412341234}" type="slidenum">
              <a:rPr lang="en" sz="800">
                <a:solidFill>
                  <a:schemeClr val="lt2"/>
                </a:solidFill>
                <a:latin typeface="Inter Light"/>
                <a:ea typeface="Inter Light"/>
                <a:cs typeface="Inter Light"/>
                <a:sym typeface="Inter Light"/>
              </a:rPr>
              <a:t>‹#›</a:t>
            </a:fld>
            <a:endParaRPr sz="800">
              <a:solidFill>
                <a:schemeClr val="lt2"/>
              </a:solidFill>
              <a:latin typeface="Inter Light"/>
              <a:ea typeface="Inter Light"/>
              <a:cs typeface="Inter Light"/>
              <a:sym typeface="Inter Light"/>
            </a:endParaRPr>
          </a:p>
        </p:txBody>
      </p:sp>
    </p:spTree>
  </p:cSld>
  <p:clrMapOvr>
    <a:masterClrMapping/>
  </p:clrMapOvr>
  <p:extLst>
    <p:ext uri="{DCECCB84-F9BA-43D5-87BE-67443E8EF086}">
      <p15:sldGuideLst>
        <p15:guide id="1" pos="353">
          <p15:clr>
            <a:srgbClr val="E46962"/>
          </p15:clr>
        </p15:guide>
      </p15:sldGuideLst>
    </p:ext>
  </p:extLst>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inancial Breakdown">
  <p:cSld name="SECTION_TITLE_AND_DESCRIPTION_1">
    <p:bg>
      <p:bgPr>
        <a:solidFill>
          <a:schemeClr val="dk2"/>
        </a:solidFill>
      </p:bgPr>
    </p:bg>
    <p:spTree>
      <p:nvGrpSpPr>
        <p:cNvPr id="97" name="Shape 97"/>
        <p:cNvGrpSpPr/>
        <p:nvPr/>
      </p:nvGrpSpPr>
      <p:grpSpPr>
        <a:xfrm>
          <a:off x="0" y="0"/>
          <a:ext cx="0" cy="0"/>
          <a:chOff x="0" y="0"/>
          <a:chExt cx="0" cy="0"/>
        </a:xfrm>
      </p:grpSpPr>
      <p:sp>
        <p:nvSpPr>
          <p:cNvPr id="98" name="Google Shape;98;p11"/>
          <p:cNvSpPr txBox="1"/>
          <p:nvPr/>
        </p:nvSpPr>
        <p:spPr>
          <a:xfrm>
            <a:off x="420872" y="203200"/>
            <a:ext cx="428700" cy="393600"/>
          </a:xfrm>
          <a:prstGeom prst="rect">
            <a:avLst/>
          </a:prstGeom>
          <a:noFill/>
          <a:ln>
            <a:noFill/>
          </a:ln>
        </p:spPr>
        <p:txBody>
          <a:bodyPr anchorCtr="0" anchor="ctr" bIns="91425" lIns="91425" spcFirstLastPara="1" rIns="91425" wrap="square" tIns="91425">
            <a:normAutofit/>
          </a:bodyPr>
          <a:lstStyle/>
          <a:p>
            <a:pPr indent="0" lvl="0" marL="0" rtl="0" algn="ctr">
              <a:spcBef>
                <a:spcPts val="0"/>
              </a:spcBef>
              <a:spcAft>
                <a:spcPts val="0"/>
              </a:spcAft>
              <a:buNone/>
            </a:pPr>
            <a:fld id="{00000000-1234-1234-1234-123412341234}" type="slidenum">
              <a:rPr lang="en" sz="800">
                <a:solidFill>
                  <a:schemeClr val="lt2"/>
                </a:solidFill>
                <a:latin typeface="Inter Light"/>
                <a:ea typeface="Inter Light"/>
                <a:cs typeface="Inter Light"/>
                <a:sym typeface="Inter Light"/>
              </a:rPr>
              <a:t>‹#›</a:t>
            </a:fld>
            <a:endParaRPr sz="800">
              <a:solidFill>
                <a:schemeClr val="lt2"/>
              </a:solidFill>
              <a:latin typeface="Inter Light"/>
              <a:ea typeface="Inter Light"/>
              <a:cs typeface="Inter Light"/>
              <a:sym typeface="Inter Light"/>
            </a:endParaRPr>
          </a:p>
        </p:txBody>
      </p:sp>
      <p:cxnSp>
        <p:nvCxnSpPr>
          <p:cNvPr id="99" name="Google Shape;99;p11"/>
          <p:cNvCxnSpPr/>
          <p:nvPr/>
        </p:nvCxnSpPr>
        <p:spPr>
          <a:xfrm rot="10800000">
            <a:off x="560525" y="279400"/>
            <a:ext cx="149400" cy="0"/>
          </a:xfrm>
          <a:prstGeom prst="straightConnector1">
            <a:avLst/>
          </a:prstGeom>
          <a:noFill/>
          <a:ln cap="flat" cmpd="sng" w="9525">
            <a:solidFill>
              <a:schemeClr val="lt2"/>
            </a:solidFill>
            <a:prstDash val="solid"/>
            <a:round/>
            <a:headEnd len="med" w="med" type="none"/>
            <a:tailEnd len="med" w="med" type="none"/>
          </a:ln>
        </p:spPr>
      </p:cxnSp>
      <p:sp>
        <p:nvSpPr>
          <p:cNvPr id="100" name="Google Shape;100;p11"/>
          <p:cNvSpPr txBox="1"/>
          <p:nvPr>
            <p:ph idx="1" type="subTitle"/>
          </p:nvPr>
        </p:nvSpPr>
        <p:spPr>
          <a:xfrm>
            <a:off x="3486575" y="2706950"/>
            <a:ext cx="1466400" cy="772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200"/>
              <a:buFont typeface="Inter SemiBold"/>
              <a:buNone/>
              <a:defRPr sz="1200">
                <a:solidFill>
                  <a:schemeClr val="lt1"/>
                </a:solidFill>
              </a:defRPr>
            </a:lvl1pPr>
            <a:lvl2pPr lvl="1" algn="ctr">
              <a:spcBef>
                <a:spcPts val="0"/>
              </a:spcBef>
              <a:spcAft>
                <a:spcPts val="0"/>
              </a:spcAft>
              <a:buClr>
                <a:schemeClr val="lt1"/>
              </a:buClr>
              <a:buSzPts val="1200"/>
              <a:buFont typeface="Inter SemiBold"/>
              <a:buNone/>
              <a:defRPr sz="1200">
                <a:solidFill>
                  <a:schemeClr val="lt1"/>
                </a:solidFill>
              </a:defRPr>
            </a:lvl2pPr>
            <a:lvl3pPr lvl="2" algn="ctr">
              <a:spcBef>
                <a:spcPts val="0"/>
              </a:spcBef>
              <a:spcAft>
                <a:spcPts val="0"/>
              </a:spcAft>
              <a:buClr>
                <a:schemeClr val="lt1"/>
              </a:buClr>
              <a:buSzPts val="1200"/>
              <a:buFont typeface="Inter SemiBold"/>
              <a:buNone/>
              <a:defRPr sz="1200">
                <a:solidFill>
                  <a:schemeClr val="lt1"/>
                </a:solidFill>
              </a:defRPr>
            </a:lvl3pPr>
            <a:lvl4pPr lvl="3" algn="ctr">
              <a:spcBef>
                <a:spcPts val="0"/>
              </a:spcBef>
              <a:spcAft>
                <a:spcPts val="0"/>
              </a:spcAft>
              <a:buClr>
                <a:schemeClr val="lt1"/>
              </a:buClr>
              <a:buSzPts val="1200"/>
              <a:buFont typeface="Inter SemiBold"/>
              <a:buNone/>
              <a:defRPr sz="1200">
                <a:solidFill>
                  <a:schemeClr val="lt1"/>
                </a:solidFill>
              </a:defRPr>
            </a:lvl4pPr>
            <a:lvl5pPr lvl="4" algn="ctr">
              <a:spcBef>
                <a:spcPts val="0"/>
              </a:spcBef>
              <a:spcAft>
                <a:spcPts val="0"/>
              </a:spcAft>
              <a:buClr>
                <a:schemeClr val="lt1"/>
              </a:buClr>
              <a:buSzPts val="1200"/>
              <a:buFont typeface="Inter SemiBold"/>
              <a:buNone/>
              <a:defRPr sz="1200">
                <a:solidFill>
                  <a:schemeClr val="lt1"/>
                </a:solidFill>
              </a:defRPr>
            </a:lvl5pPr>
            <a:lvl6pPr lvl="5" algn="ctr">
              <a:spcBef>
                <a:spcPts val="0"/>
              </a:spcBef>
              <a:spcAft>
                <a:spcPts val="0"/>
              </a:spcAft>
              <a:buClr>
                <a:schemeClr val="lt1"/>
              </a:buClr>
              <a:buSzPts val="1200"/>
              <a:buFont typeface="Inter SemiBold"/>
              <a:buNone/>
              <a:defRPr sz="1200">
                <a:solidFill>
                  <a:schemeClr val="lt1"/>
                </a:solidFill>
              </a:defRPr>
            </a:lvl6pPr>
            <a:lvl7pPr lvl="6" algn="ctr">
              <a:spcBef>
                <a:spcPts val="0"/>
              </a:spcBef>
              <a:spcAft>
                <a:spcPts val="0"/>
              </a:spcAft>
              <a:buClr>
                <a:schemeClr val="lt1"/>
              </a:buClr>
              <a:buSzPts val="1200"/>
              <a:buFont typeface="Inter SemiBold"/>
              <a:buNone/>
              <a:defRPr sz="1200">
                <a:solidFill>
                  <a:schemeClr val="lt1"/>
                </a:solidFill>
              </a:defRPr>
            </a:lvl7pPr>
            <a:lvl8pPr lvl="7" algn="ctr">
              <a:spcBef>
                <a:spcPts val="0"/>
              </a:spcBef>
              <a:spcAft>
                <a:spcPts val="0"/>
              </a:spcAft>
              <a:buClr>
                <a:schemeClr val="lt1"/>
              </a:buClr>
              <a:buSzPts val="1200"/>
              <a:buFont typeface="Inter SemiBold"/>
              <a:buNone/>
              <a:defRPr sz="1200">
                <a:solidFill>
                  <a:schemeClr val="lt1"/>
                </a:solidFill>
              </a:defRPr>
            </a:lvl8pPr>
            <a:lvl9pPr lvl="8" algn="ctr">
              <a:spcBef>
                <a:spcPts val="0"/>
              </a:spcBef>
              <a:spcAft>
                <a:spcPts val="0"/>
              </a:spcAft>
              <a:buClr>
                <a:schemeClr val="lt1"/>
              </a:buClr>
              <a:buSzPts val="1200"/>
              <a:buFont typeface="Inter SemiBold"/>
              <a:buNone/>
              <a:defRPr sz="1200">
                <a:solidFill>
                  <a:schemeClr val="lt1"/>
                </a:solidFill>
              </a:defRPr>
            </a:lvl9pPr>
          </a:lstStyle>
          <a:p/>
        </p:txBody>
      </p:sp>
      <p:sp>
        <p:nvSpPr>
          <p:cNvPr id="101" name="Google Shape;101;p11"/>
          <p:cNvSpPr txBox="1"/>
          <p:nvPr>
            <p:ph idx="2" type="body"/>
          </p:nvPr>
        </p:nvSpPr>
        <p:spPr>
          <a:xfrm>
            <a:off x="3416075" y="2982325"/>
            <a:ext cx="1607400" cy="873600"/>
          </a:xfrm>
          <a:prstGeom prst="rect">
            <a:avLst/>
          </a:prstGeom>
        </p:spPr>
        <p:txBody>
          <a:bodyPr anchorCtr="0" anchor="t" bIns="91425" lIns="91425" spcFirstLastPara="1" rIns="91425" wrap="square" tIns="91425">
            <a:noAutofit/>
          </a:bodyPr>
          <a:lstStyle>
            <a:lvl1pPr indent="-304800" lvl="0" marL="457200" algn="ctr">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gn="ctr">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gn="ctr">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gn="ctr">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gn="ctr">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gn="ctr">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gn="ctr">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gn="ctr">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gn="ctr">
              <a:lnSpc>
                <a:spcPct val="115000"/>
              </a:lnSpc>
              <a:spcBef>
                <a:spcPts val="0"/>
              </a:spcBef>
              <a:spcAft>
                <a:spcPts val="0"/>
              </a:spcAft>
              <a:buClr>
                <a:schemeClr val="lt2"/>
              </a:buClr>
              <a:buSzPts val="1200"/>
              <a:buFont typeface="Inter"/>
              <a:buChar char="■"/>
              <a:defRPr>
                <a:solidFill>
                  <a:schemeClr val="lt2"/>
                </a:solidFill>
              </a:defRPr>
            </a:lvl9pPr>
          </a:lstStyle>
          <a:p/>
        </p:txBody>
      </p:sp>
      <p:cxnSp>
        <p:nvCxnSpPr>
          <p:cNvPr id="102" name="Google Shape;102;p11"/>
          <p:cNvCxnSpPr>
            <a:endCxn id="103" idx="2"/>
          </p:cNvCxnSpPr>
          <p:nvPr/>
        </p:nvCxnSpPr>
        <p:spPr>
          <a:xfrm>
            <a:off x="2904275" y="2048466"/>
            <a:ext cx="771900" cy="0"/>
          </a:xfrm>
          <a:prstGeom prst="straightConnector1">
            <a:avLst/>
          </a:prstGeom>
          <a:noFill/>
          <a:ln cap="flat" cmpd="sng" w="19050">
            <a:solidFill>
              <a:schemeClr val="lt1"/>
            </a:solidFill>
            <a:prstDash val="solid"/>
            <a:round/>
            <a:headEnd len="med" w="med" type="none"/>
            <a:tailEnd len="med" w="med" type="none"/>
          </a:ln>
        </p:spPr>
      </p:cxnSp>
      <p:cxnSp>
        <p:nvCxnSpPr>
          <p:cNvPr id="104" name="Google Shape;104;p11"/>
          <p:cNvCxnSpPr/>
          <p:nvPr/>
        </p:nvCxnSpPr>
        <p:spPr>
          <a:xfrm>
            <a:off x="4765924" y="2048466"/>
            <a:ext cx="771900" cy="0"/>
          </a:xfrm>
          <a:prstGeom prst="straightConnector1">
            <a:avLst/>
          </a:prstGeom>
          <a:noFill/>
          <a:ln cap="flat" cmpd="sng" w="19050">
            <a:solidFill>
              <a:schemeClr val="lt1"/>
            </a:solidFill>
            <a:prstDash val="solid"/>
            <a:round/>
            <a:headEnd len="med" w="med" type="none"/>
            <a:tailEnd len="med" w="med" type="none"/>
          </a:ln>
        </p:spPr>
      </p:cxnSp>
      <p:cxnSp>
        <p:nvCxnSpPr>
          <p:cNvPr id="105" name="Google Shape;105;p11"/>
          <p:cNvCxnSpPr/>
          <p:nvPr/>
        </p:nvCxnSpPr>
        <p:spPr>
          <a:xfrm>
            <a:off x="6635736" y="2048466"/>
            <a:ext cx="771900" cy="0"/>
          </a:xfrm>
          <a:prstGeom prst="straightConnector1">
            <a:avLst/>
          </a:prstGeom>
          <a:noFill/>
          <a:ln cap="flat" cmpd="sng" w="19050">
            <a:solidFill>
              <a:schemeClr val="lt1"/>
            </a:solidFill>
            <a:prstDash val="solid"/>
            <a:round/>
            <a:headEnd len="med" w="med" type="none"/>
            <a:tailEnd len="med" w="med" type="none"/>
          </a:ln>
        </p:spPr>
      </p:cxnSp>
      <p:sp>
        <p:nvSpPr>
          <p:cNvPr id="103" name="Google Shape;103;p11"/>
          <p:cNvSpPr/>
          <p:nvPr/>
        </p:nvSpPr>
        <p:spPr>
          <a:xfrm>
            <a:off x="3676175" y="1504866"/>
            <a:ext cx="1087200" cy="1087200"/>
          </a:xfrm>
          <a:prstGeom prst="flowChartConnector">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900">
              <a:latin typeface="Inter"/>
              <a:ea typeface="Inter"/>
              <a:cs typeface="Inter"/>
              <a:sym typeface="Inter"/>
            </a:endParaRPr>
          </a:p>
        </p:txBody>
      </p:sp>
      <p:sp>
        <p:nvSpPr>
          <p:cNvPr id="106" name="Google Shape;106;p11"/>
          <p:cNvSpPr/>
          <p:nvPr/>
        </p:nvSpPr>
        <p:spPr>
          <a:xfrm>
            <a:off x="5548513" y="1504866"/>
            <a:ext cx="1087200" cy="1087200"/>
          </a:xfrm>
          <a:prstGeom prst="flowChartConnector">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900">
              <a:latin typeface="Inter"/>
              <a:ea typeface="Inter"/>
              <a:cs typeface="Inter"/>
              <a:sym typeface="Inter"/>
            </a:endParaRPr>
          </a:p>
        </p:txBody>
      </p:sp>
      <p:sp>
        <p:nvSpPr>
          <p:cNvPr id="107" name="Google Shape;107;p11"/>
          <p:cNvSpPr/>
          <p:nvPr/>
        </p:nvSpPr>
        <p:spPr>
          <a:xfrm>
            <a:off x="7417725" y="1504866"/>
            <a:ext cx="1087200" cy="1087200"/>
          </a:xfrm>
          <a:prstGeom prst="flowChartConnector">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900">
              <a:latin typeface="Inter"/>
              <a:ea typeface="Inter"/>
              <a:cs typeface="Inter"/>
              <a:sym typeface="Inter"/>
            </a:endParaRPr>
          </a:p>
        </p:txBody>
      </p:sp>
      <p:sp>
        <p:nvSpPr>
          <p:cNvPr id="108" name="Google Shape;108;p11"/>
          <p:cNvSpPr txBox="1"/>
          <p:nvPr>
            <p:ph idx="3" type="subTitle"/>
          </p:nvPr>
        </p:nvSpPr>
        <p:spPr>
          <a:xfrm>
            <a:off x="5358925" y="2706950"/>
            <a:ext cx="1466400" cy="772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200"/>
              <a:buFont typeface="Inter SemiBold"/>
              <a:buNone/>
              <a:defRPr sz="1200">
                <a:solidFill>
                  <a:schemeClr val="lt1"/>
                </a:solidFill>
              </a:defRPr>
            </a:lvl1pPr>
            <a:lvl2pPr lvl="1" algn="ctr">
              <a:spcBef>
                <a:spcPts val="0"/>
              </a:spcBef>
              <a:spcAft>
                <a:spcPts val="0"/>
              </a:spcAft>
              <a:buClr>
                <a:schemeClr val="lt1"/>
              </a:buClr>
              <a:buSzPts val="1200"/>
              <a:buFont typeface="Inter SemiBold"/>
              <a:buNone/>
              <a:defRPr sz="1200">
                <a:solidFill>
                  <a:schemeClr val="lt1"/>
                </a:solidFill>
              </a:defRPr>
            </a:lvl2pPr>
            <a:lvl3pPr lvl="2" algn="ctr">
              <a:spcBef>
                <a:spcPts val="0"/>
              </a:spcBef>
              <a:spcAft>
                <a:spcPts val="0"/>
              </a:spcAft>
              <a:buClr>
                <a:schemeClr val="lt1"/>
              </a:buClr>
              <a:buSzPts val="1200"/>
              <a:buFont typeface="Inter SemiBold"/>
              <a:buNone/>
              <a:defRPr sz="1200">
                <a:solidFill>
                  <a:schemeClr val="lt1"/>
                </a:solidFill>
              </a:defRPr>
            </a:lvl3pPr>
            <a:lvl4pPr lvl="3" algn="ctr">
              <a:spcBef>
                <a:spcPts val="0"/>
              </a:spcBef>
              <a:spcAft>
                <a:spcPts val="0"/>
              </a:spcAft>
              <a:buClr>
                <a:schemeClr val="lt1"/>
              </a:buClr>
              <a:buSzPts val="1200"/>
              <a:buFont typeface="Inter SemiBold"/>
              <a:buNone/>
              <a:defRPr sz="1200">
                <a:solidFill>
                  <a:schemeClr val="lt1"/>
                </a:solidFill>
              </a:defRPr>
            </a:lvl4pPr>
            <a:lvl5pPr lvl="4" algn="ctr">
              <a:spcBef>
                <a:spcPts val="0"/>
              </a:spcBef>
              <a:spcAft>
                <a:spcPts val="0"/>
              </a:spcAft>
              <a:buClr>
                <a:schemeClr val="lt1"/>
              </a:buClr>
              <a:buSzPts val="1200"/>
              <a:buFont typeface="Inter SemiBold"/>
              <a:buNone/>
              <a:defRPr sz="1200">
                <a:solidFill>
                  <a:schemeClr val="lt1"/>
                </a:solidFill>
              </a:defRPr>
            </a:lvl5pPr>
            <a:lvl6pPr lvl="5" algn="ctr">
              <a:spcBef>
                <a:spcPts val="0"/>
              </a:spcBef>
              <a:spcAft>
                <a:spcPts val="0"/>
              </a:spcAft>
              <a:buClr>
                <a:schemeClr val="lt1"/>
              </a:buClr>
              <a:buSzPts val="1200"/>
              <a:buFont typeface="Inter SemiBold"/>
              <a:buNone/>
              <a:defRPr sz="1200">
                <a:solidFill>
                  <a:schemeClr val="lt1"/>
                </a:solidFill>
              </a:defRPr>
            </a:lvl6pPr>
            <a:lvl7pPr lvl="6" algn="ctr">
              <a:spcBef>
                <a:spcPts val="0"/>
              </a:spcBef>
              <a:spcAft>
                <a:spcPts val="0"/>
              </a:spcAft>
              <a:buClr>
                <a:schemeClr val="lt1"/>
              </a:buClr>
              <a:buSzPts val="1200"/>
              <a:buFont typeface="Inter SemiBold"/>
              <a:buNone/>
              <a:defRPr sz="1200">
                <a:solidFill>
                  <a:schemeClr val="lt1"/>
                </a:solidFill>
              </a:defRPr>
            </a:lvl7pPr>
            <a:lvl8pPr lvl="7" algn="ctr">
              <a:spcBef>
                <a:spcPts val="0"/>
              </a:spcBef>
              <a:spcAft>
                <a:spcPts val="0"/>
              </a:spcAft>
              <a:buClr>
                <a:schemeClr val="lt1"/>
              </a:buClr>
              <a:buSzPts val="1200"/>
              <a:buFont typeface="Inter SemiBold"/>
              <a:buNone/>
              <a:defRPr sz="1200">
                <a:solidFill>
                  <a:schemeClr val="lt1"/>
                </a:solidFill>
              </a:defRPr>
            </a:lvl8pPr>
            <a:lvl9pPr lvl="8" algn="ctr">
              <a:spcBef>
                <a:spcPts val="0"/>
              </a:spcBef>
              <a:spcAft>
                <a:spcPts val="0"/>
              </a:spcAft>
              <a:buClr>
                <a:schemeClr val="lt1"/>
              </a:buClr>
              <a:buSzPts val="1200"/>
              <a:buFont typeface="Inter SemiBold"/>
              <a:buNone/>
              <a:defRPr sz="1200">
                <a:solidFill>
                  <a:schemeClr val="lt1"/>
                </a:solidFill>
              </a:defRPr>
            </a:lvl9pPr>
          </a:lstStyle>
          <a:p/>
        </p:txBody>
      </p:sp>
      <p:sp>
        <p:nvSpPr>
          <p:cNvPr id="109" name="Google Shape;109;p11"/>
          <p:cNvSpPr txBox="1"/>
          <p:nvPr>
            <p:ph idx="4" type="body"/>
          </p:nvPr>
        </p:nvSpPr>
        <p:spPr>
          <a:xfrm>
            <a:off x="5288425" y="2982325"/>
            <a:ext cx="1607400" cy="873600"/>
          </a:xfrm>
          <a:prstGeom prst="rect">
            <a:avLst/>
          </a:prstGeom>
        </p:spPr>
        <p:txBody>
          <a:bodyPr anchorCtr="0" anchor="t" bIns="91425" lIns="91425" spcFirstLastPara="1" rIns="91425" wrap="square" tIns="91425">
            <a:noAutofit/>
          </a:bodyPr>
          <a:lstStyle>
            <a:lvl1pPr indent="-304800" lvl="0" marL="457200" algn="ctr">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gn="ctr">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gn="ctr">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gn="ctr">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gn="ctr">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gn="ctr">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gn="ctr">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gn="ctr">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gn="ctr">
              <a:lnSpc>
                <a:spcPct val="115000"/>
              </a:lnSpc>
              <a:spcBef>
                <a:spcPts val="0"/>
              </a:spcBef>
              <a:spcAft>
                <a:spcPts val="0"/>
              </a:spcAft>
              <a:buClr>
                <a:schemeClr val="lt2"/>
              </a:buClr>
              <a:buSzPts val="1200"/>
              <a:buFont typeface="Inter"/>
              <a:buChar char="■"/>
              <a:defRPr>
                <a:solidFill>
                  <a:schemeClr val="lt2"/>
                </a:solidFill>
              </a:defRPr>
            </a:lvl9pPr>
          </a:lstStyle>
          <a:p/>
        </p:txBody>
      </p:sp>
      <p:sp>
        <p:nvSpPr>
          <p:cNvPr id="110" name="Google Shape;110;p11"/>
          <p:cNvSpPr txBox="1"/>
          <p:nvPr>
            <p:ph idx="5" type="subTitle"/>
          </p:nvPr>
        </p:nvSpPr>
        <p:spPr>
          <a:xfrm>
            <a:off x="7231275" y="2706950"/>
            <a:ext cx="1466400" cy="772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200"/>
              <a:buFont typeface="Inter SemiBold"/>
              <a:buNone/>
              <a:defRPr sz="1200">
                <a:solidFill>
                  <a:schemeClr val="lt1"/>
                </a:solidFill>
              </a:defRPr>
            </a:lvl1pPr>
            <a:lvl2pPr lvl="1" algn="ctr">
              <a:spcBef>
                <a:spcPts val="0"/>
              </a:spcBef>
              <a:spcAft>
                <a:spcPts val="0"/>
              </a:spcAft>
              <a:buClr>
                <a:schemeClr val="lt1"/>
              </a:buClr>
              <a:buSzPts val="1200"/>
              <a:buFont typeface="Inter SemiBold"/>
              <a:buNone/>
              <a:defRPr sz="1200">
                <a:solidFill>
                  <a:schemeClr val="lt1"/>
                </a:solidFill>
              </a:defRPr>
            </a:lvl2pPr>
            <a:lvl3pPr lvl="2" algn="ctr">
              <a:spcBef>
                <a:spcPts val="0"/>
              </a:spcBef>
              <a:spcAft>
                <a:spcPts val="0"/>
              </a:spcAft>
              <a:buClr>
                <a:schemeClr val="lt1"/>
              </a:buClr>
              <a:buSzPts val="1200"/>
              <a:buFont typeface="Inter SemiBold"/>
              <a:buNone/>
              <a:defRPr sz="1200">
                <a:solidFill>
                  <a:schemeClr val="lt1"/>
                </a:solidFill>
              </a:defRPr>
            </a:lvl3pPr>
            <a:lvl4pPr lvl="3" algn="ctr">
              <a:spcBef>
                <a:spcPts val="0"/>
              </a:spcBef>
              <a:spcAft>
                <a:spcPts val="0"/>
              </a:spcAft>
              <a:buClr>
                <a:schemeClr val="lt1"/>
              </a:buClr>
              <a:buSzPts val="1200"/>
              <a:buFont typeface="Inter SemiBold"/>
              <a:buNone/>
              <a:defRPr sz="1200">
                <a:solidFill>
                  <a:schemeClr val="lt1"/>
                </a:solidFill>
              </a:defRPr>
            </a:lvl4pPr>
            <a:lvl5pPr lvl="4" algn="ctr">
              <a:spcBef>
                <a:spcPts val="0"/>
              </a:spcBef>
              <a:spcAft>
                <a:spcPts val="0"/>
              </a:spcAft>
              <a:buClr>
                <a:schemeClr val="lt1"/>
              </a:buClr>
              <a:buSzPts val="1200"/>
              <a:buFont typeface="Inter SemiBold"/>
              <a:buNone/>
              <a:defRPr sz="1200">
                <a:solidFill>
                  <a:schemeClr val="lt1"/>
                </a:solidFill>
              </a:defRPr>
            </a:lvl5pPr>
            <a:lvl6pPr lvl="5" algn="ctr">
              <a:spcBef>
                <a:spcPts val="0"/>
              </a:spcBef>
              <a:spcAft>
                <a:spcPts val="0"/>
              </a:spcAft>
              <a:buClr>
                <a:schemeClr val="lt1"/>
              </a:buClr>
              <a:buSzPts val="1200"/>
              <a:buFont typeface="Inter SemiBold"/>
              <a:buNone/>
              <a:defRPr sz="1200">
                <a:solidFill>
                  <a:schemeClr val="lt1"/>
                </a:solidFill>
              </a:defRPr>
            </a:lvl6pPr>
            <a:lvl7pPr lvl="6" algn="ctr">
              <a:spcBef>
                <a:spcPts val="0"/>
              </a:spcBef>
              <a:spcAft>
                <a:spcPts val="0"/>
              </a:spcAft>
              <a:buClr>
                <a:schemeClr val="lt1"/>
              </a:buClr>
              <a:buSzPts val="1200"/>
              <a:buFont typeface="Inter SemiBold"/>
              <a:buNone/>
              <a:defRPr sz="1200">
                <a:solidFill>
                  <a:schemeClr val="lt1"/>
                </a:solidFill>
              </a:defRPr>
            </a:lvl7pPr>
            <a:lvl8pPr lvl="7" algn="ctr">
              <a:spcBef>
                <a:spcPts val="0"/>
              </a:spcBef>
              <a:spcAft>
                <a:spcPts val="0"/>
              </a:spcAft>
              <a:buClr>
                <a:schemeClr val="lt1"/>
              </a:buClr>
              <a:buSzPts val="1200"/>
              <a:buFont typeface="Inter SemiBold"/>
              <a:buNone/>
              <a:defRPr sz="1200">
                <a:solidFill>
                  <a:schemeClr val="lt1"/>
                </a:solidFill>
              </a:defRPr>
            </a:lvl8pPr>
            <a:lvl9pPr lvl="8" algn="ctr">
              <a:spcBef>
                <a:spcPts val="0"/>
              </a:spcBef>
              <a:spcAft>
                <a:spcPts val="0"/>
              </a:spcAft>
              <a:buClr>
                <a:schemeClr val="lt1"/>
              </a:buClr>
              <a:buSzPts val="1200"/>
              <a:buFont typeface="Inter SemiBold"/>
              <a:buNone/>
              <a:defRPr sz="1200">
                <a:solidFill>
                  <a:schemeClr val="lt1"/>
                </a:solidFill>
              </a:defRPr>
            </a:lvl9pPr>
          </a:lstStyle>
          <a:p/>
        </p:txBody>
      </p:sp>
      <p:sp>
        <p:nvSpPr>
          <p:cNvPr id="111" name="Google Shape;111;p11"/>
          <p:cNvSpPr txBox="1"/>
          <p:nvPr>
            <p:ph idx="6" type="body"/>
          </p:nvPr>
        </p:nvSpPr>
        <p:spPr>
          <a:xfrm>
            <a:off x="7160775" y="2982325"/>
            <a:ext cx="1607400" cy="873600"/>
          </a:xfrm>
          <a:prstGeom prst="rect">
            <a:avLst/>
          </a:prstGeom>
        </p:spPr>
        <p:txBody>
          <a:bodyPr anchorCtr="0" anchor="t" bIns="91425" lIns="91425" spcFirstLastPara="1" rIns="91425" wrap="square" tIns="91425">
            <a:noAutofit/>
          </a:bodyPr>
          <a:lstStyle>
            <a:lvl1pPr indent="-304800" lvl="0" marL="457200" algn="ctr">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gn="ctr">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gn="ctr">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gn="ctr">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gn="ctr">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gn="ctr">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gn="ctr">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gn="ctr">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gn="ctr">
              <a:lnSpc>
                <a:spcPct val="115000"/>
              </a:lnSpc>
              <a:spcBef>
                <a:spcPts val="0"/>
              </a:spcBef>
              <a:spcAft>
                <a:spcPts val="0"/>
              </a:spcAft>
              <a:buClr>
                <a:schemeClr val="lt2"/>
              </a:buClr>
              <a:buSzPts val="1200"/>
              <a:buFont typeface="Inter"/>
              <a:buChar char="■"/>
              <a:defRPr>
                <a:solidFill>
                  <a:schemeClr val="lt2"/>
                </a:solidFill>
              </a:defRPr>
            </a:lvl9pPr>
          </a:lstStyle>
          <a:p/>
        </p:txBody>
      </p:sp>
      <p:sp>
        <p:nvSpPr>
          <p:cNvPr id="112" name="Google Shape;112;p11"/>
          <p:cNvSpPr/>
          <p:nvPr/>
        </p:nvSpPr>
        <p:spPr>
          <a:xfrm>
            <a:off x="603475" y="2706950"/>
            <a:ext cx="2313300" cy="1413600"/>
          </a:xfrm>
          <a:prstGeom prst="roundRect">
            <a:avLst>
              <a:gd fmla="val 7414"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None/>
            </a:pPr>
            <a:r>
              <a:t/>
            </a:r>
            <a:endParaRPr>
              <a:solidFill>
                <a:srgbClr val="F6F5EC"/>
              </a:solidFill>
            </a:endParaRPr>
          </a:p>
        </p:txBody>
      </p:sp>
      <p:sp>
        <p:nvSpPr>
          <p:cNvPr id="113" name="Google Shape;113;p11"/>
          <p:cNvSpPr txBox="1"/>
          <p:nvPr>
            <p:ph type="title"/>
          </p:nvPr>
        </p:nvSpPr>
        <p:spPr>
          <a:xfrm>
            <a:off x="450850" y="596800"/>
            <a:ext cx="6767700" cy="14319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4200"/>
              <a:buFont typeface="Inter"/>
              <a:buNone/>
              <a:defRPr>
                <a:solidFill>
                  <a:schemeClr val="lt1"/>
                </a:solidFill>
              </a:defRPr>
            </a:lvl1pPr>
            <a:lvl2pPr lvl="1">
              <a:lnSpc>
                <a:spcPct val="80000"/>
              </a:lnSpc>
              <a:spcBef>
                <a:spcPts val="0"/>
              </a:spcBef>
              <a:spcAft>
                <a:spcPts val="0"/>
              </a:spcAft>
              <a:buClr>
                <a:schemeClr val="lt1"/>
              </a:buClr>
              <a:buSzPts val="4800"/>
              <a:buNone/>
              <a:defRPr sz="4800">
                <a:solidFill>
                  <a:schemeClr val="lt1"/>
                </a:solidFill>
              </a:defRPr>
            </a:lvl2pPr>
            <a:lvl3pPr lvl="2">
              <a:lnSpc>
                <a:spcPct val="80000"/>
              </a:lnSpc>
              <a:spcBef>
                <a:spcPts val="0"/>
              </a:spcBef>
              <a:spcAft>
                <a:spcPts val="0"/>
              </a:spcAft>
              <a:buClr>
                <a:schemeClr val="lt1"/>
              </a:buClr>
              <a:buSzPts val="4800"/>
              <a:buNone/>
              <a:defRPr sz="4800">
                <a:solidFill>
                  <a:schemeClr val="lt1"/>
                </a:solidFill>
              </a:defRPr>
            </a:lvl3pPr>
            <a:lvl4pPr lvl="3">
              <a:lnSpc>
                <a:spcPct val="80000"/>
              </a:lnSpc>
              <a:spcBef>
                <a:spcPts val="0"/>
              </a:spcBef>
              <a:spcAft>
                <a:spcPts val="0"/>
              </a:spcAft>
              <a:buClr>
                <a:schemeClr val="lt1"/>
              </a:buClr>
              <a:buSzPts val="4800"/>
              <a:buNone/>
              <a:defRPr sz="4800">
                <a:solidFill>
                  <a:schemeClr val="lt1"/>
                </a:solidFill>
              </a:defRPr>
            </a:lvl4pPr>
            <a:lvl5pPr lvl="4">
              <a:lnSpc>
                <a:spcPct val="80000"/>
              </a:lnSpc>
              <a:spcBef>
                <a:spcPts val="0"/>
              </a:spcBef>
              <a:spcAft>
                <a:spcPts val="0"/>
              </a:spcAft>
              <a:buClr>
                <a:schemeClr val="lt1"/>
              </a:buClr>
              <a:buSzPts val="4800"/>
              <a:buNone/>
              <a:defRPr sz="4800">
                <a:solidFill>
                  <a:schemeClr val="lt1"/>
                </a:solidFill>
              </a:defRPr>
            </a:lvl5pPr>
            <a:lvl6pPr lvl="5">
              <a:lnSpc>
                <a:spcPct val="80000"/>
              </a:lnSpc>
              <a:spcBef>
                <a:spcPts val="0"/>
              </a:spcBef>
              <a:spcAft>
                <a:spcPts val="0"/>
              </a:spcAft>
              <a:buClr>
                <a:schemeClr val="lt1"/>
              </a:buClr>
              <a:buSzPts val="4800"/>
              <a:buNone/>
              <a:defRPr sz="4800">
                <a:solidFill>
                  <a:schemeClr val="lt1"/>
                </a:solidFill>
              </a:defRPr>
            </a:lvl6pPr>
            <a:lvl7pPr lvl="6">
              <a:lnSpc>
                <a:spcPct val="80000"/>
              </a:lnSpc>
              <a:spcBef>
                <a:spcPts val="0"/>
              </a:spcBef>
              <a:spcAft>
                <a:spcPts val="0"/>
              </a:spcAft>
              <a:buClr>
                <a:schemeClr val="lt1"/>
              </a:buClr>
              <a:buSzPts val="4800"/>
              <a:buNone/>
              <a:defRPr sz="4800">
                <a:solidFill>
                  <a:schemeClr val="lt1"/>
                </a:solidFill>
              </a:defRPr>
            </a:lvl7pPr>
            <a:lvl8pPr lvl="7">
              <a:lnSpc>
                <a:spcPct val="80000"/>
              </a:lnSpc>
              <a:spcBef>
                <a:spcPts val="0"/>
              </a:spcBef>
              <a:spcAft>
                <a:spcPts val="0"/>
              </a:spcAft>
              <a:buClr>
                <a:schemeClr val="lt1"/>
              </a:buClr>
              <a:buSzPts val="4800"/>
              <a:buNone/>
              <a:defRPr sz="4800">
                <a:solidFill>
                  <a:schemeClr val="lt1"/>
                </a:solidFill>
              </a:defRPr>
            </a:lvl8pPr>
            <a:lvl9pPr lvl="8">
              <a:lnSpc>
                <a:spcPct val="80000"/>
              </a:lnSpc>
              <a:spcBef>
                <a:spcPts val="0"/>
              </a:spcBef>
              <a:spcAft>
                <a:spcPts val="0"/>
              </a:spcAft>
              <a:buClr>
                <a:schemeClr val="lt1"/>
              </a:buClr>
              <a:buSzPts val="4800"/>
              <a:buNone/>
              <a:defRPr sz="4800">
                <a:solidFill>
                  <a:schemeClr val="lt1"/>
                </a:solidFill>
              </a:defRPr>
            </a:lvl9pPr>
          </a:lstStyle>
          <a:p/>
        </p:txBody>
      </p:sp>
      <p:sp>
        <p:nvSpPr>
          <p:cNvPr id="114" name="Google Shape;114;p11"/>
          <p:cNvSpPr txBox="1"/>
          <p:nvPr>
            <p:ph idx="7" type="body"/>
          </p:nvPr>
        </p:nvSpPr>
        <p:spPr>
          <a:xfrm>
            <a:off x="603475" y="2758400"/>
            <a:ext cx="2313300" cy="1310700"/>
          </a:xfrm>
          <a:prstGeom prst="rect">
            <a:avLst/>
          </a:prstGeom>
        </p:spPr>
        <p:txBody>
          <a:bodyPr anchorCtr="0" anchor="t" bIns="91425" lIns="91425" spcFirstLastPara="1" rIns="91425" wrap="square" tIns="91425">
            <a:noAutofit/>
          </a:bodyPr>
          <a:lstStyle>
            <a:lvl1pPr indent="-304800" lvl="0" marL="457200" algn="ctr">
              <a:spcBef>
                <a:spcPts val="0"/>
              </a:spcBef>
              <a:spcAft>
                <a:spcPts val="0"/>
              </a:spcAft>
              <a:buClr>
                <a:schemeClr val="lt1"/>
              </a:buClr>
              <a:buSzPts val="1200"/>
              <a:buFont typeface="Inter"/>
              <a:buChar char="●"/>
              <a:defRPr>
                <a:solidFill>
                  <a:schemeClr val="lt1"/>
                </a:solidFill>
              </a:defRPr>
            </a:lvl1pPr>
            <a:lvl2pPr indent="-304800" lvl="1" marL="914400" algn="ctr">
              <a:spcBef>
                <a:spcPts val="0"/>
              </a:spcBef>
              <a:spcAft>
                <a:spcPts val="0"/>
              </a:spcAft>
              <a:buClr>
                <a:schemeClr val="lt1"/>
              </a:buClr>
              <a:buSzPts val="1200"/>
              <a:buFont typeface="Inter"/>
              <a:buChar char="○"/>
              <a:defRPr>
                <a:solidFill>
                  <a:schemeClr val="lt1"/>
                </a:solidFill>
              </a:defRPr>
            </a:lvl2pPr>
            <a:lvl3pPr indent="-304800" lvl="2" marL="1371600" algn="ctr">
              <a:spcBef>
                <a:spcPts val="0"/>
              </a:spcBef>
              <a:spcAft>
                <a:spcPts val="0"/>
              </a:spcAft>
              <a:buClr>
                <a:schemeClr val="lt1"/>
              </a:buClr>
              <a:buSzPts val="1200"/>
              <a:buFont typeface="Inter"/>
              <a:buChar char="■"/>
              <a:defRPr>
                <a:solidFill>
                  <a:schemeClr val="lt1"/>
                </a:solidFill>
              </a:defRPr>
            </a:lvl3pPr>
            <a:lvl4pPr indent="-304800" lvl="3" marL="1828800" algn="ctr">
              <a:spcBef>
                <a:spcPts val="0"/>
              </a:spcBef>
              <a:spcAft>
                <a:spcPts val="0"/>
              </a:spcAft>
              <a:buClr>
                <a:schemeClr val="lt1"/>
              </a:buClr>
              <a:buSzPts val="1200"/>
              <a:buFont typeface="Inter"/>
              <a:buChar char="●"/>
              <a:defRPr>
                <a:solidFill>
                  <a:schemeClr val="lt1"/>
                </a:solidFill>
              </a:defRPr>
            </a:lvl4pPr>
            <a:lvl5pPr indent="-304800" lvl="4" marL="2286000" algn="ctr">
              <a:spcBef>
                <a:spcPts val="0"/>
              </a:spcBef>
              <a:spcAft>
                <a:spcPts val="0"/>
              </a:spcAft>
              <a:buClr>
                <a:schemeClr val="lt1"/>
              </a:buClr>
              <a:buSzPts val="1200"/>
              <a:buFont typeface="Inter"/>
              <a:buChar char="○"/>
              <a:defRPr>
                <a:solidFill>
                  <a:schemeClr val="lt1"/>
                </a:solidFill>
              </a:defRPr>
            </a:lvl5pPr>
            <a:lvl6pPr indent="-304800" lvl="5" marL="2743200" algn="ctr">
              <a:spcBef>
                <a:spcPts val="0"/>
              </a:spcBef>
              <a:spcAft>
                <a:spcPts val="0"/>
              </a:spcAft>
              <a:buClr>
                <a:schemeClr val="lt1"/>
              </a:buClr>
              <a:buSzPts val="1200"/>
              <a:buFont typeface="Inter"/>
              <a:buChar char="■"/>
              <a:defRPr>
                <a:solidFill>
                  <a:schemeClr val="lt1"/>
                </a:solidFill>
              </a:defRPr>
            </a:lvl6pPr>
            <a:lvl7pPr indent="-304800" lvl="6" marL="3200400" algn="ctr">
              <a:spcBef>
                <a:spcPts val="0"/>
              </a:spcBef>
              <a:spcAft>
                <a:spcPts val="0"/>
              </a:spcAft>
              <a:buClr>
                <a:schemeClr val="lt1"/>
              </a:buClr>
              <a:buSzPts val="1200"/>
              <a:buFont typeface="Inter"/>
              <a:buChar char="●"/>
              <a:defRPr>
                <a:solidFill>
                  <a:schemeClr val="lt1"/>
                </a:solidFill>
              </a:defRPr>
            </a:lvl7pPr>
            <a:lvl8pPr indent="-304800" lvl="7" marL="3657600" algn="ctr">
              <a:spcBef>
                <a:spcPts val="0"/>
              </a:spcBef>
              <a:spcAft>
                <a:spcPts val="0"/>
              </a:spcAft>
              <a:buClr>
                <a:schemeClr val="lt1"/>
              </a:buClr>
              <a:buSzPts val="1200"/>
              <a:buFont typeface="Inter"/>
              <a:buChar char="○"/>
              <a:defRPr>
                <a:solidFill>
                  <a:schemeClr val="lt1"/>
                </a:solidFill>
              </a:defRPr>
            </a:lvl8pPr>
            <a:lvl9pPr indent="-304800" lvl="8" marL="4114800" algn="ctr">
              <a:spcBef>
                <a:spcPts val="0"/>
              </a:spcBef>
              <a:spcAft>
                <a:spcPts val="0"/>
              </a:spcAft>
              <a:buClr>
                <a:schemeClr val="lt1"/>
              </a:buClr>
              <a:buSzPts val="1200"/>
              <a:buFont typeface="Inter"/>
              <a:buChar char="■"/>
              <a:defRPr>
                <a:solidFill>
                  <a:schemeClr val="lt1"/>
                </a:solidFill>
              </a:defRPr>
            </a:lvl9pPr>
          </a:lstStyle>
          <a:p/>
        </p:txBody>
      </p:sp>
      <p:sp>
        <p:nvSpPr>
          <p:cNvPr id="115" name="Google Shape;115;p11"/>
          <p:cNvSpPr/>
          <p:nvPr/>
        </p:nvSpPr>
        <p:spPr>
          <a:xfrm>
            <a:off x="603475"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116" name="Google Shape;116;p11"/>
          <p:cNvSpPr/>
          <p:nvPr/>
        </p:nvSpPr>
        <p:spPr>
          <a:xfrm>
            <a:off x="1644650"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 Graph">
  <p:cSld name="CAPTION_ONLY">
    <p:bg>
      <p:bgPr>
        <a:solidFill>
          <a:schemeClr val="lt1"/>
        </a:solidFill>
      </p:bgPr>
    </p:bg>
    <p:spTree>
      <p:nvGrpSpPr>
        <p:cNvPr id="117" name="Shape 117"/>
        <p:cNvGrpSpPr/>
        <p:nvPr/>
      </p:nvGrpSpPr>
      <p:grpSpPr>
        <a:xfrm>
          <a:off x="0" y="0"/>
          <a:ext cx="0" cy="0"/>
          <a:chOff x="0" y="0"/>
          <a:chExt cx="0" cy="0"/>
        </a:xfrm>
      </p:grpSpPr>
      <p:cxnSp>
        <p:nvCxnSpPr>
          <p:cNvPr id="118" name="Google Shape;118;p12"/>
          <p:cNvCxnSpPr/>
          <p:nvPr/>
        </p:nvCxnSpPr>
        <p:spPr>
          <a:xfrm rot="10800000">
            <a:off x="560525" y="279400"/>
            <a:ext cx="149400" cy="0"/>
          </a:xfrm>
          <a:prstGeom prst="straightConnector1">
            <a:avLst/>
          </a:prstGeom>
          <a:noFill/>
          <a:ln cap="flat" cmpd="sng" w="9525">
            <a:solidFill>
              <a:schemeClr val="dk1"/>
            </a:solidFill>
            <a:prstDash val="solid"/>
            <a:round/>
            <a:headEnd len="med" w="med" type="none"/>
            <a:tailEnd len="med" w="med" type="none"/>
          </a:ln>
        </p:spPr>
      </p:cxnSp>
      <p:sp>
        <p:nvSpPr>
          <p:cNvPr id="119" name="Google Shape;119;p12"/>
          <p:cNvSpPr txBox="1"/>
          <p:nvPr>
            <p:ph type="title"/>
          </p:nvPr>
        </p:nvSpPr>
        <p:spPr>
          <a:xfrm>
            <a:off x="452575" y="596800"/>
            <a:ext cx="4418100" cy="13701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4200"/>
              <a:buFont typeface="Inter"/>
              <a:buNone/>
              <a:defRPr/>
            </a:lvl1pPr>
            <a:lvl2pPr lvl="1">
              <a:lnSpc>
                <a:spcPct val="80000"/>
              </a:lnSpc>
              <a:spcBef>
                <a:spcPts val="0"/>
              </a:spcBef>
              <a:spcAft>
                <a:spcPts val="0"/>
              </a:spcAft>
              <a:buSzPts val="4800"/>
              <a:buFont typeface="Inter"/>
              <a:buNone/>
              <a:defRPr b="1" sz="4800"/>
            </a:lvl2pPr>
            <a:lvl3pPr lvl="2">
              <a:lnSpc>
                <a:spcPct val="80000"/>
              </a:lnSpc>
              <a:spcBef>
                <a:spcPts val="0"/>
              </a:spcBef>
              <a:spcAft>
                <a:spcPts val="0"/>
              </a:spcAft>
              <a:buSzPts val="4800"/>
              <a:buFont typeface="Inter"/>
              <a:buNone/>
              <a:defRPr b="1" sz="4800"/>
            </a:lvl3pPr>
            <a:lvl4pPr lvl="3">
              <a:lnSpc>
                <a:spcPct val="80000"/>
              </a:lnSpc>
              <a:spcBef>
                <a:spcPts val="0"/>
              </a:spcBef>
              <a:spcAft>
                <a:spcPts val="0"/>
              </a:spcAft>
              <a:buSzPts val="4800"/>
              <a:buFont typeface="Inter"/>
              <a:buNone/>
              <a:defRPr b="1" sz="4800"/>
            </a:lvl4pPr>
            <a:lvl5pPr lvl="4">
              <a:lnSpc>
                <a:spcPct val="80000"/>
              </a:lnSpc>
              <a:spcBef>
                <a:spcPts val="0"/>
              </a:spcBef>
              <a:spcAft>
                <a:spcPts val="0"/>
              </a:spcAft>
              <a:buSzPts val="4800"/>
              <a:buFont typeface="Inter"/>
              <a:buNone/>
              <a:defRPr b="1" sz="4800"/>
            </a:lvl5pPr>
            <a:lvl6pPr lvl="5">
              <a:lnSpc>
                <a:spcPct val="80000"/>
              </a:lnSpc>
              <a:spcBef>
                <a:spcPts val="0"/>
              </a:spcBef>
              <a:spcAft>
                <a:spcPts val="0"/>
              </a:spcAft>
              <a:buSzPts val="4800"/>
              <a:buFont typeface="Inter"/>
              <a:buNone/>
              <a:defRPr b="1" sz="4800"/>
            </a:lvl6pPr>
            <a:lvl7pPr lvl="6">
              <a:lnSpc>
                <a:spcPct val="80000"/>
              </a:lnSpc>
              <a:spcBef>
                <a:spcPts val="0"/>
              </a:spcBef>
              <a:spcAft>
                <a:spcPts val="0"/>
              </a:spcAft>
              <a:buSzPts val="4800"/>
              <a:buFont typeface="Inter"/>
              <a:buNone/>
              <a:defRPr b="1" sz="4800"/>
            </a:lvl7pPr>
            <a:lvl8pPr lvl="7">
              <a:lnSpc>
                <a:spcPct val="80000"/>
              </a:lnSpc>
              <a:spcBef>
                <a:spcPts val="0"/>
              </a:spcBef>
              <a:spcAft>
                <a:spcPts val="0"/>
              </a:spcAft>
              <a:buSzPts val="4800"/>
              <a:buFont typeface="Inter"/>
              <a:buNone/>
              <a:defRPr b="1" sz="4800"/>
            </a:lvl8pPr>
            <a:lvl9pPr lvl="8">
              <a:lnSpc>
                <a:spcPct val="80000"/>
              </a:lnSpc>
              <a:spcBef>
                <a:spcPts val="0"/>
              </a:spcBef>
              <a:spcAft>
                <a:spcPts val="0"/>
              </a:spcAft>
              <a:buSzPts val="4800"/>
              <a:buFont typeface="Inter"/>
              <a:buNone/>
              <a:defRPr b="1" sz="4800"/>
            </a:lvl9pPr>
          </a:lstStyle>
          <a:p/>
        </p:txBody>
      </p:sp>
      <p:sp>
        <p:nvSpPr>
          <p:cNvPr id="120" name="Google Shape;120;p12"/>
          <p:cNvSpPr txBox="1"/>
          <p:nvPr>
            <p:ph idx="1" type="body"/>
          </p:nvPr>
        </p:nvSpPr>
        <p:spPr>
          <a:xfrm>
            <a:off x="560525" y="1966775"/>
            <a:ext cx="3212700" cy="2080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Font typeface="Inter"/>
              <a:buChar char="●"/>
              <a:defRPr/>
            </a:lvl1pPr>
            <a:lvl2pPr indent="-304800" lvl="1" marL="914400">
              <a:spcBef>
                <a:spcPts val="0"/>
              </a:spcBef>
              <a:spcAft>
                <a:spcPts val="0"/>
              </a:spcAft>
              <a:buSzPts val="1200"/>
              <a:buFont typeface="Inter"/>
              <a:buChar char="○"/>
              <a:defRPr/>
            </a:lvl2pPr>
            <a:lvl3pPr indent="-304800" lvl="2" marL="1371600">
              <a:spcBef>
                <a:spcPts val="0"/>
              </a:spcBef>
              <a:spcAft>
                <a:spcPts val="0"/>
              </a:spcAft>
              <a:buSzPts val="1200"/>
              <a:buFont typeface="Inter"/>
              <a:buChar char="■"/>
              <a:defRPr/>
            </a:lvl3pPr>
            <a:lvl4pPr indent="-304800" lvl="3" marL="1828800">
              <a:spcBef>
                <a:spcPts val="0"/>
              </a:spcBef>
              <a:spcAft>
                <a:spcPts val="0"/>
              </a:spcAft>
              <a:buSzPts val="1200"/>
              <a:buFont typeface="Inter"/>
              <a:buChar char="●"/>
              <a:defRPr/>
            </a:lvl4pPr>
            <a:lvl5pPr indent="-304800" lvl="4" marL="2286000">
              <a:spcBef>
                <a:spcPts val="0"/>
              </a:spcBef>
              <a:spcAft>
                <a:spcPts val="0"/>
              </a:spcAft>
              <a:buSzPts val="1200"/>
              <a:buFont typeface="Inter"/>
              <a:buChar char="○"/>
              <a:defRPr/>
            </a:lvl5pPr>
            <a:lvl6pPr indent="-304800" lvl="5" marL="2743200">
              <a:spcBef>
                <a:spcPts val="0"/>
              </a:spcBef>
              <a:spcAft>
                <a:spcPts val="0"/>
              </a:spcAft>
              <a:buSzPts val="1200"/>
              <a:buFont typeface="Inter"/>
              <a:buChar char="■"/>
              <a:defRPr/>
            </a:lvl6pPr>
            <a:lvl7pPr indent="-304800" lvl="6" marL="3200400">
              <a:spcBef>
                <a:spcPts val="0"/>
              </a:spcBef>
              <a:spcAft>
                <a:spcPts val="0"/>
              </a:spcAft>
              <a:buSzPts val="1200"/>
              <a:buFont typeface="Inter"/>
              <a:buChar char="●"/>
              <a:defRPr/>
            </a:lvl7pPr>
            <a:lvl8pPr indent="-304800" lvl="7" marL="3657600">
              <a:spcBef>
                <a:spcPts val="0"/>
              </a:spcBef>
              <a:spcAft>
                <a:spcPts val="0"/>
              </a:spcAft>
              <a:buSzPts val="1200"/>
              <a:buFont typeface="Inter"/>
              <a:buChar char="○"/>
              <a:defRPr/>
            </a:lvl8pPr>
            <a:lvl9pPr indent="-304800" lvl="8" marL="4114800">
              <a:spcBef>
                <a:spcPts val="0"/>
              </a:spcBef>
              <a:spcAft>
                <a:spcPts val="0"/>
              </a:spcAft>
              <a:buSzPts val="1200"/>
              <a:buFont typeface="Inter"/>
              <a:buChar char="■"/>
              <a:defRPr/>
            </a:lvl9pPr>
          </a:lstStyle>
          <a:p/>
        </p:txBody>
      </p:sp>
      <p:sp>
        <p:nvSpPr>
          <p:cNvPr id="121" name="Google Shape;121;p12"/>
          <p:cNvSpPr/>
          <p:nvPr/>
        </p:nvSpPr>
        <p:spPr>
          <a:xfrm>
            <a:off x="603475"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dk1"/>
                </a:solidFill>
                <a:latin typeface="Inter"/>
                <a:ea typeface="Inter"/>
                <a:cs typeface="Inter"/>
                <a:sym typeface="Inter"/>
              </a:rPr>
              <a:t>Confidential</a:t>
            </a:r>
            <a:endParaRPr sz="700">
              <a:solidFill>
                <a:schemeClr val="dk1"/>
              </a:solidFill>
              <a:latin typeface="Inter"/>
              <a:ea typeface="Inter"/>
              <a:cs typeface="Inter"/>
              <a:sym typeface="Inter"/>
            </a:endParaRPr>
          </a:p>
        </p:txBody>
      </p:sp>
      <p:sp>
        <p:nvSpPr>
          <p:cNvPr id="122" name="Google Shape;122;p12"/>
          <p:cNvSpPr txBox="1"/>
          <p:nvPr>
            <p:ph idx="12" type="sldNum"/>
          </p:nvPr>
        </p:nvSpPr>
        <p:spPr>
          <a:xfrm>
            <a:off x="420872" y="203200"/>
            <a:ext cx="428700" cy="393600"/>
          </a:xfrm>
          <a:prstGeom prst="rect">
            <a:avLst/>
          </a:prstGeom>
        </p:spPr>
        <p:txBody>
          <a:bodyPr anchorCtr="0" anchor="ctr" bIns="91425" lIns="91425" spcFirstLastPara="1" rIns="91425" wrap="square" tIns="91425">
            <a:normAutofit/>
          </a:bodyPr>
          <a:lstStyle>
            <a:lvl1pPr lvl="0" rtl="0" algn="ctr">
              <a:buNone/>
              <a:defRPr sz="800">
                <a:solidFill>
                  <a:schemeClr val="accent2"/>
                </a:solidFill>
                <a:latin typeface="Inter Light"/>
                <a:ea typeface="Inter Light"/>
                <a:cs typeface="Inter Light"/>
                <a:sym typeface="Inter Light"/>
              </a:defRPr>
            </a:lvl1pPr>
            <a:lvl2pPr lvl="1" rtl="0" algn="ctr">
              <a:buNone/>
              <a:defRPr sz="800">
                <a:solidFill>
                  <a:schemeClr val="accent2"/>
                </a:solidFill>
                <a:latin typeface="Inter Light"/>
                <a:ea typeface="Inter Light"/>
                <a:cs typeface="Inter Light"/>
                <a:sym typeface="Inter Light"/>
              </a:defRPr>
            </a:lvl2pPr>
            <a:lvl3pPr lvl="2" rtl="0" algn="ctr">
              <a:buNone/>
              <a:defRPr sz="800">
                <a:solidFill>
                  <a:schemeClr val="accent2"/>
                </a:solidFill>
                <a:latin typeface="Inter Light"/>
                <a:ea typeface="Inter Light"/>
                <a:cs typeface="Inter Light"/>
                <a:sym typeface="Inter Light"/>
              </a:defRPr>
            </a:lvl3pPr>
            <a:lvl4pPr lvl="3" rtl="0" algn="ctr">
              <a:buNone/>
              <a:defRPr sz="800">
                <a:solidFill>
                  <a:schemeClr val="accent2"/>
                </a:solidFill>
                <a:latin typeface="Inter Light"/>
                <a:ea typeface="Inter Light"/>
                <a:cs typeface="Inter Light"/>
                <a:sym typeface="Inter Light"/>
              </a:defRPr>
            </a:lvl4pPr>
            <a:lvl5pPr lvl="4" rtl="0" algn="ctr">
              <a:buNone/>
              <a:defRPr sz="800">
                <a:solidFill>
                  <a:schemeClr val="accent2"/>
                </a:solidFill>
                <a:latin typeface="Inter Light"/>
                <a:ea typeface="Inter Light"/>
                <a:cs typeface="Inter Light"/>
                <a:sym typeface="Inter Light"/>
              </a:defRPr>
            </a:lvl5pPr>
            <a:lvl6pPr lvl="5" rtl="0" algn="ctr">
              <a:buNone/>
              <a:defRPr sz="800">
                <a:solidFill>
                  <a:schemeClr val="accent2"/>
                </a:solidFill>
                <a:latin typeface="Inter Light"/>
                <a:ea typeface="Inter Light"/>
                <a:cs typeface="Inter Light"/>
                <a:sym typeface="Inter Light"/>
              </a:defRPr>
            </a:lvl6pPr>
            <a:lvl7pPr lvl="6" rtl="0" algn="ctr">
              <a:buNone/>
              <a:defRPr sz="800">
                <a:solidFill>
                  <a:schemeClr val="accent2"/>
                </a:solidFill>
                <a:latin typeface="Inter Light"/>
                <a:ea typeface="Inter Light"/>
                <a:cs typeface="Inter Light"/>
                <a:sym typeface="Inter Light"/>
              </a:defRPr>
            </a:lvl7pPr>
            <a:lvl8pPr lvl="7" rtl="0" algn="ctr">
              <a:buNone/>
              <a:defRPr sz="800">
                <a:solidFill>
                  <a:schemeClr val="accent2"/>
                </a:solidFill>
                <a:latin typeface="Inter Light"/>
                <a:ea typeface="Inter Light"/>
                <a:cs typeface="Inter Light"/>
                <a:sym typeface="Inter Light"/>
              </a:defRPr>
            </a:lvl8pPr>
            <a:lvl9pPr lvl="8" rtl="0" algn="ctr">
              <a:buNone/>
              <a:defRPr sz="800">
                <a:solidFill>
                  <a:schemeClr val="accent2"/>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123" name="Google Shape;123;p12"/>
          <p:cNvSpPr/>
          <p:nvPr/>
        </p:nvSpPr>
        <p:spPr>
          <a:xfrm>
            <a:off x="1644650"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dk1"/>
                </a:solidFill>
                <a:latin typeface="Inter"/>
                <a:ea typeface="Inter"/>
                <a:cs typeface="Inter"/>
                <a:sym typeface="Inter"/>
              </a:rPr>
              <a:t>Copyright ©</a:t>
            </a:r>
            <a:endParaRPr sz="700">
              <a:solidFill>
                <a:schemeClr val="dk1"/>
              </a:solidFill>
              <a:latin typeface="Inter"/>
              <a:ea typeface="Inter"/>
              <a:cs typeface="Inter"/>
              <a:sym typeface="Inte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Header">
  <p:cSld name="BIG_NUMBER">
    <p:bg>
      <p:bgPr>
        <a:solidFill>
          <a:schemeClr val="dk2"/>
        </a:solidFill>
      </p:bgPr>
    </p:bg>
    <p:spTree>
      <p:nvGrpSpPr>
        <p:cNvPr id="124" name="Shape 124"/>
        <p:cNvGrpSpPr/>
        <p:nvPr/>
      </p:nvGrpSpPr>
      <p:grpSpPr>
        <a:xfrm>
          <a:off x="0" y="0"/>
          <a:ext cx="0" cy="0"/>
          <a:chOff x="0" y="0"/>
          <a:chExt cx="0" cy="0"/>
        </a:xfrm>
      </p:grpSpPr>
      <p:sp>
        <p:nvSpPr>
          <p:cNvPr id="125" name="Google Shape;125;p13"/>
          <p:cNvSpPr/>
          <p:nvPr>
            <p:ph idx="2" type="pic"/>
          </p:nvPr>
        </p:nvSpPr>
        <p:spPr>
          <a:xfrm>
            <a:off x="213750" y="586950"/>
            <a:ext cx="8701800" cy="2327100"/>
          </a:xfrm>
          <a:prstGeom prst="roundRect">
            <a:avLst>
              <a:gd fmla="val 3913" name="adj"/>
            </a:avLst>
          </a:prstGeom>
          <a:noFill/>
          <a:ln>
            <a:noFill/>
          </a:ln>
        </p:spPr>
      </p:sp>
      <p:sp>
        <p:nvSpPr>
          <p:cNvPr id="126" name="Google Shape;126;p13"/>
          <p:cNvSpPr txBox="1"/>
          <p:nvPr/>
        </p:nvSpPr>
        <p:spPr>
          <a:xfrm>
            <a:off x="420872" y="203200"/>
            <a:ext cx="428700" cy="393600"/>
          </a:xfrm>
          <a:prstGeom prst="rect">
            <a:avLst/>
          </a:prstGeom>
          <a:noFill/>
          <a:ln>
            <a:noFill/>
          </a:ln>
        </p:spPr>
        <p:txBody>
          <a:bodyPr anchorCtr="0" anchor="ctr" bIns="91425" lIns="91425" spcFirstLastPara="1" rIns="91425" wrap="square" tIns="91425">
            <a:normAutofit/>
          </a:bodyPr>
          <a:lstStyle/>
          <a:p>
            <a:pPr indent="0" lvl="0" marL="0" rtl="0" algn="ctr">
              <a:spcBef>
                <a:spcPts val="0"/>
              </a:spcBef>
              <a:spcAft>
                <a:spcPts val="0"/>
              </a:spcAft>
              <a:buNone/>
            </a:pPr>
            <a:fld id="{00000000-1234-1234-1234-123412341234}" type="slidenum">
              <a:rPr lang="en" sz="800">
                <a:solidFill>
                  <a:schemeClr val="lt2"/>
                </a:solidFill>
                <a:latin typeface="Inter Light"/>
                <a:ea typeface="Inter Light"/>
                <a:cs typeface="Inter Light"/>
                <a:sym typeface="Inter Light"/>
              </a:rPr>
              <a:t>‹#›</a:t>
            </a:fld>
            <a:endParaRPr sz="800">
              <a:solidFill>
                <a:schemeClr val="lt2"/>
              </a:solidFill>
              <a:latin typeface="Inter Light"/>
              <a:ea typeface="Inter Light"/>
              <a:cs typeface="Inter Light"/>
              <a:sym typeface="Inter Light"/>
            </a:endParaRPr>
          </a:p>
        </p:txBody>
      </p:sp>
      <p:cxnSp>
        <p:nvCxnSpPr>
          <p:cNvPr id="127" name="Google Shape;127;p13"/>
          <p:cNvCxnSpPr/>
          <p:nvPr/>
        </p:nvCxnSpPr>
        <p:spPr>
          <a:xfrm rot="10800000">
            <a:off x="560525" y="279400"/>
            <a:ext cx="149400" cy="0"/>
          </a:xfrm>
          <a:prstGeom prst="straightConnector1">
            <a:avLst/>
          </a:prstGeom>
          <a:noFill/>
          <a:ln cap="flat" cmpd="sng" w="9525">
            <a:solidFill>
              <a:schemeClr val="lt2"/>
            </a:solidFill>
            <a:prstDash val="solid"/>
            <a:round/>
            <a:headEnd len="med" w="med" type="none"/>
            <a:tailEnd len="med" w="med" type="none"/>
          </a:ln>
        </p:spPr>
      </p:cxnSp>
      <p:sp>
        <p:nvSpPr>
          <p:cNvPr id="128" name="Google Shape;128;p13"/>
          <p:cNvSpPr txBox="1"/>
          <p:nvPr>
            <p:ph idx="1" type="body"/>
          </p:nvPr>
        </p:nvSpPr>
        <p:spPr>
          <a:xfrm>
            <a:off x="5362800" y="3071200"/>
            <a:ext cx="3552600" cy="8736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nSpc>
                <a:spcPct val="115000"/>
              </a:lnSpc>
              <a:spcBef>
                <a:spcPts val="0"/>
              </a:spcBef>
              <a:spcAft>
                <a:spcPts val="0"/>
              </a:spcAft>
              <a:buClr>
                <a:schemeClr val="lt2"/>
              </a:buClr>
              <a:buSzPts val="1200"/>
              <a:buFont typeface="Inter"/>
              <a:buChar char="■"/>
              <a:defRPr>
                <a:solidFill>
                  <a:schemeClr val="lt2"/>
                </a:solidFill>
              </a:defRPr>
            </a:lvl9pPr>
          </a:lstStyle>
          <a:p/>
        </p:txBody>
      </p:sp>
      <p:sp>
        <p:nvSpPr>
          <p:cNvPr id="129" name="Google Shape;129;p13"/>
          <p:cNvSpPr/>
          <p:nvPr/>
        </p:nvSpPr>
        <p:spPr>
          <a:xfrm>
            <a:off x="603475"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130" name="Google Shape;130;p13"/>
          <p:cNvSpPr/>
          <p:nvPr/>
        </p:nvSpPr>
        <p:spPr>
          <a:xfrm>
            <a:off x="1644650"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to-Market Strategy" type="blank">
  <p:cSld name="BLANK">
    <p:bg>
      <p:bgPr>
        <a:solidFill>
          <a:schemeClr val="dk1"/>
        </a:solidFill>
      </p:bgPr>
    </p:bg>
    <p:spTree>
      <p:nvGrpSpPr>
        <p:cNvPr id="131" name="Shape 131"/>
        <p:cNvGrpSpPr/>
        <p:nvPr/>
      </p:nvGrpSpPr>
      <p:grpSpPr>
        <a:xfrm>
          <a:off x="0" y="0"/>
          <a:ext cx="0" cy="0"/>
          <a:chOff x="0" y="0"/>
          <a:chExt cx="0" cy="0"/>
        </a:xfrm>
      </p:grpSpPr>
      <p:sp>
        <p:nvSpPr>
          <p:cNvPr id="132" name="Google Shape;132;p14"/>
          <p:cNvSpPr/>
          <p:nvPr>
            <p:ph idx="2" type="pic"/>
          </p:nvPr>
        </p:nvSpPr>
        <p:spPr>
          <a:xfrm>
            <a:off x="6445900" y="626975"/>
            <a:ext cx="1932900" cy="2070000"/>
          </a:xfrm>
          <a:prstGeom prst="roundRect">
            <a:avLst>
              <a:gd fmla="val 5387" name="adj"/>
            </a:avLst>
          </a:prstGeom>
          <a:noFill/>
          <a:ln>
            <a:noFill/>
          </a:ln>
        </p:spPr>
      </p:sp>
      <p:sp>
        <p:nvSpPr>
          <p:cNvPr id="133" name="Google Shape;133;p14"/>
          <p:cNvSpPr/>
          <p:nvPr>
            <p:ph idx="3" type="pic"/>
          </p:nvPr>
        </p:nvSpPr>
        <p:spPr>
          <a:xfrm>
            <a:off x="4210025" y="626975"/>
            <a:ext cx="1932900" cy="2070000"/>
          </a:xfrm>
          <a:prstGeom prst="roundRect">
            <a:avLst>
              <a:gd fmla="val 5387" name="adj"/>
            </a:avLst>
          </a:prstGeom>
          <a:noFill/>
          <a:ln>
            <a:noFill/>
          </a:ln>
        </p:spPr>
      </p:sp>
      <p:cxnSp>
        <p:nvCxnSpPr>
          <p:cNvPr id="134" name="Google Shape;134;p14"/>
          <p:cNvCxnSpPr/>
          <p:nvPr/>
        </p:nvCxnSpPr>
        <p:spPr>
          <a:xfrm rot="10800000">
            <a:off x="560525" y="279400"/>
            <a:ext cx="149400" cy="0"/>
          </a:xfrm>
          <a:prstGeom prst="straightConnector1">
            <a:avLst/>
          </a:prstGeom>
          <a:noFill/>
          <a:ln cap="flat" cmpd="sng" w="9525">
            <a:solidFill>
              <a:schemeClr val="lt2"/>
            </a:solidFill>
            <a:prstDash val="solid"/>
            <a:round/>
            <a:headEnd len="med" w="med" type="none"/>
            <a:tailEnd len="med" w="med" type="none"/>
          </a:ln>
        </p:spPr>
      </p:cxnSp>
      <p:sp>
        <p:nvSpPr>
          <p:cNvPr id="135" name="Google Shape;135;p14"/>
          <p:cNvSpPr txBox="1"/>
          <p:nvPr>
            <p:ph type="title"/>
          </p:nvPr>
        </p:nvSpPr>
        <p:spPr>
          <a:xfrm>
            <a:off x="450850" y="596800"/>
            <a:ext cx="4083000" cy="18288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4200"/>
              <a:buFont typeface="Inter"/>
              <a:buNone/>
              <a:defRPr>
                <a:solidFill>
                  <a:schemeClr val="lt1"/>
                </a:solidFill>
              </a:defRPr>
            </a:lvl1pPr>
            <a:lvl2pPr lvl="1">
              <a:lnSpc>
                <a:spcPct val="80000"/>
              </a:lnSpc>
              <a:spcBef>
                <a:spcPts val="0"/>
              </a:spcBef>
              <a:spcAft>
                <a:spcPts val="0"/>
              </a:spcAft>
              <a:buClr>
                <a:schemeClr val="lt1"/>
              </a:buClr>
              <a:buSzPts val="4800"/>
              <a:buNone/>
              <a:defRPr sz="4800">
                <a:solidFill>
                  <a:schemeClr val="lt1"/>
                </a:solidFill>
              </a:defRPr>
            </a:lvl2pPr>
            <a:lvl3pPr lvl="2">
              <a:lnSpc>
                <a:spcPct val="80000"/>
              </a:lnSpc>
              <a:spcBef>
                <a:spcPts val="0"/>
              </a:spcBef>
              <a:spcAft>
                <a:spcPts val="0"/>
              </a:spcAft>
              <a:buClr>
                <a:schemeClr val="lt1"/>
              </a:buClr>
              <a:buSzPts val="4800"/>
              <a:buNone/>
              <a:defRPr sz="4800">
                <a:solidFill>
                  <a:schemeClr val="lt1"/>
                </a:solidFill>
              </a:defRPr>
            </a:lvl3pPr>
            <a:lvl4pPr lvl="3">
              <a:lnSpc>
                <a:spcPct val="80000"/>
              </a:lnSpc>
              <a:spcBef>
                <a:spcPts val="0"/>
              </a:spcBef>
              <a:spcAft>
                <a:spcPts val="0"/>
              </a:spcAft>
              <a:buClr>
                <a:schemeClr val="lt1"/>
              </a:buClr>
              <a:buSzPts val="4800"/>
              <a:buNone/>
              <a:defRPr sz="4800">
                <a:solidFill>
                  <a:schemeClr val="lt1"/>
                </a:solidFill>
              </a:defRPr>
            </a:lvl4pPr>
            <a:lvl5pPr lvl="4">
              <a:lnSpc>
                <a:spcPct val="80000"/>
              </a:lnSpc>
              <a:spcBef>
                <a:spcPts val="0"/>
              </a:spcBef>
              <a:spcAft>
                <a:spcPts val="0"/>
              </a:spcAft>
              <a:buClr>
                <a:schemeClr val="lt1"/>
              </a:buClr>
              <a:buSzPts val="4800"/>
              <a:buNone/>
              <a:defRPr sz="4800">
                <a:solidFill>
                  <a:schemeClr val="lt1"/>
                </a:solidFill>
              </a:defRPr>
            </a:lvl5pPr>
            <a:lvl6pPr lvl="5">
              <a:lnSpc>
                <a:spcPct val="80000"/>
              </a:lnSpc>
              <a:spcBef>
                <a:spcPts val="0"/>
              </a:spcBef>
              <a:spcAft>
                <a:spcPts val="0"/>
              </a:spcAft>
              <a:buClr>
                <a:schemeClr val="lt1"/>
              </a:buClr>
              <a:buSzPts val="4800"/>
              <a:buNone/>
              <a:defRPr sz="4800">
                <a:solidFill>
                  <a:schemeClr val="lt1"/>
                </a:solidFill>
              </a:defRPr>
            </a:lvl6pPr>
            <a:lvl7pPr lvl="6">
              <a:lnSpc>
                <a:spcPct val="80000"/>
              </a:lnSpc>
              <a:spcBef>
                <a:spcPts val="0"/>
              </a:spcBef>
              <a:spcAft>
                <a:spcPts val="0"/>
              </a:spcAft>
              <a:buClr>
                <a:schemeClr val="lt1"/>
              </a:buClr>
              <a:buSzPts val="4800"/>
              <a:buNone/>
              <a:defRPr sz="4800">
                <a:solidFill>
                  <a:schemeClr val="lt1"/>
                </a:solidFill>
              </a:defRPr>
            </a:lvl7pPr>
            <a:lvl8pPr lvl="7">
              <a:lnSpc>
                <a:spcPct val="80000"/>
              </a:lnSpc>
              <a:spcBef>
                <a:spcPts val="0"/>
              </a:spcBef>
              <a:spcAft>
                <a:spcPts val="0"/>
              </a:spcAft>
              <a:buClr>
                <a:schemeClr val="lt1"/>
              </a:buClr>
              <a:buSzPts val="4800"/>
              <a:buNone/>
              <a:defRPr sz="4800">
                <a:solidFill>
                  <a:schemeClr val="lt1"/>
                </a:solidFill>
              </a:defRPr>
            </a:lvl8pPr>
            <a:lvl9pPr lvl="8">
              <a:lnSpc>
                <a:spcPct val="80000"/>
              </a:lnSpc>
              <a:spcBef>
                <a:spcPts val="0"/>
              </a:spcBef>
              <a:spcAft>
                <a:spcPts val="0"/>
              </a:spcAft>
              <a:buClr>
                <a:schemeClr val="lt1"/>
              </a:buClr>
              <a:buSzPts val="4800"/>
              <a:buNone/>
              <a:defRPr sz="4800">
                <a:solidFill>
                  <a:schemeClr val="lt1"/>
                </a:solidFill>
              </a:defRPr>
            </a:lvl9pPr>
          </a:lstStyle>
          <a:p/>
        </p:txBody>
      </p:sp>
      <p:sp>
        <p:nvSpPr>
          <p:cNvPr id="136" name="Google Shape;136;p14"/>
          <p:cNvSpPr txBox="1"/>
          <p:nvPr>
            <p:ph idx="1" type="subTitle"/>
          </p:nvPr>
        </p:nvSpPr>
        <p:spPr>
          <a:xfrm>
            <a:off x="4210025" y="2802675"/>
            <a:ext cx="1906800" cy="7722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600"/>
              <a:buFont typeface="Inter SemiBold"/>
              <a:buNone/>
              <a:defRPr sz="1600">
                <a:solidFill>
                  <a:schemeClr val="lt1"/>
                </a:solidFill>
              </a:defRPr>
            </a:lvl1pPr>
            <a:lvl2pPr lvl="1">
              <a:spcBef>
                <a:spcPts val="0"/>
              </a:spcBef>
              <a:spcAft>
                <a:spcPts val="0"/>
              </a:spcAft>
              <a:buClr>
                <a:schemeClr val="lt1"/>
              </a:buClr>
              <a:buSzPts val="1600"/>
              <a:buFont typeface="Inter SemiBold"/>
              <a:buNone/>
              <a:defRPr sz="1600">
                <a:solidFill>
                  <a:schemeClr val="lt1"/>
                </a:solidFill>
              </a:defRPr>
            </a:lvl2pPr>
            <a:lvl3pPr lvl="2">
              <a:spcBef>
                <a:spcPts val="0"/>
              </a:spcBef>
              <a:spcAft>
                <a:spcPts val="0"/>
              </a:spcAft>
              <a:buClr>
                <a:schemeClr val="lt1"/>
              </a:buClr>
              <a:buSzPts val="1600"/>
              <a:buFont typeface="Inter SemiBold"/>
              <a:buNone/>
              <a:defRPr sz="1600">
                <a:solidFill>
                  <a:schemeClr val="lt1"/>
                </a:solidFill>
              </a:defRPr>
            </a:lvl3pPr>
            <a:lvl4pPr lvl="3">
              <a:spcBef>
                <a:spcPts val="0"/>
              </a:spcBef>
              <a:spcAft>
                <a:spcPts val="0"/>
              </a:spcAft>
              <a:buClr>
                <a:schemeClr val="lt1"/>
              </a:buClr>
              <a:buSzPts val="1600"/>
              <a:buFont typeface="Inter SemiBold"/>
              <a:buNone/>
              <a:defRPr sz="1600">
                <a:solidFill>
                  <a:schemeClr val="lt1"/>
                </a:solidFill>
              </a:defRPr>
            </a:lvl4pPr>
            <a:lvl5pPr lvl="4">
              <a:spcBef>
                <a:spcPts val="0"/>
              </a:spcBef>
              <a:spcAft>
                <a:spcPts val="0"/>
              </a:spcAft>
              <a:buClr>
                <a:schemeClr val="lt1"/>
              </a:buClr>
              <a:buSzPts val="1600"/>
              <a:buFont typeface="Inter SemiBold"/>
              <a:buNone/>
              <a:defRPr sz="1600">
                <a:solidFill>
                  <a:schemeClr val="lt1"/>
                </a:solidFill>
              </a:defRPr>
            </a:lvl5pPr>
            <a:lvl6pPr lvl="5">
              <a:spcBef>
                <a:spcPts val="0"/>
              </a:spcBef>
              <a:spcAft>
                <a:spcPts val="0"/>
              </a:spcAft>
              <a:buClr>
                <a:schemeClr val="lt1"/>
              </a:buClr>
              <a:buSzPts val="1600"/>
              <a:buFont typeface="Inter SemiBold"/>
              <a:buNone/>
              <a:defRPr sz="1600">
                <a:solidFill>
                  <a:schemeClr val="lt1"/>
                </a:solidFill>
              </a:defRPr>
            </a:lvl6pPr>
            <a:lvl7pPr lvl="6">
              <a:spcBef>
                <a:spcPts val="0"/>
              </a:spcBef>
              <a:spcAft>
                <a:spcPts val="0"/>
              </a:spcAft>
              <a:buClr>
                <a:schemeClr val="lt1"/>
              </a:buClr>
              <a:buSzPts val="1600"/>
              <a:buFont typeface="Inter SemiBold"/>
              <a:buNone/>
              <a:defRPr sz="1600">
                <a:solidFill>
                  <a:schemeClr val="lt1"/>
                </a:solidFill>
              </a:defRPr>
            </a:lvl7pPr>
            <a:lvl8pPr lvl="7">
              <a:spcBef>
                <a:spcPts val="0"/>
              </a:spcBef>
              <a:spcAft>
                <a:spcPts val="0"/>
              </a:spcAft>
              <a:buClr>
                <a:schemeClr val="lt1"/>
              </a:buClr>
              <a:buSzPts val="1600"/>
              <a:buFont typeface="Inter SemiBold"/>
              <a:buNone/>
              <a:defRPr sz="1600">
                <a:solidFill>
                  <a:schemeClr val="lt1"/>
                </a:solidFill>
              </a:defRPr>
            </a:lvl8pPr>
            <a:lvl9pPr lvl="8">
              <a:spcBef>
                <a:spcPts val="0"/>
              </a:spcBef>
              <a:spcAft>
                <a:spcPts val="0"/>
              </a:spcAft>
              <a:buClr>
                <a:schemeClr val="lt1"/>
              </a:buClr>
              <a:buSzPts val="1600"/>
              <a:buFont typeface="Inter SemiBold"/>
              <a:buNone/>
              <a:defRPr sz="1600">
                <a:solidFill>
                  <a:schemeClr val="lt1"/>
                </a:solidFill>
              </a:defRPr>
            </a:lvl9pPr>
          </a:lstStyle>
          <a:p/>
        </p:txBody>
      </p:sp>
      <p:sp>
        <p:nvSpPr>
          <p:cNvPr id="137" name="Google Shape;137;p14"/>
          <p:cNvSpPr txBox="1"/>
          <p:nvPr>
            <p:ph idx="4" type="body"/>
          </p:nvPr>
        </p:nvSpPr>
        <p:spPr>
          <a:xfrm>
            <a:off x="4210025" y="3441550"/>
            <a:ext cx="1607400" cy="10686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nSpc>
                <a:spcPct val="115000"/>
              </a:lnSpc>
              <a:spcBef>
                <a:spcPts val="0"/>
              </a:spcBef>
              <a:spcAft>
                <a:spcPts val="0"/>
              </a:spcAft>
              <a:buClr>
                <a:schemeClr val="lt2"/>
              </a:buClr>
              <a:buSzPts val="1200"/>
              <a:buFont typeface="Inter"/>
              <a:buChar char="■"/>
              <a:defRPr>
                <a:solidFill>
                  <a:schemeClr val="lt2"/>
                </a:solidFill>
              </a:defRPr>
            </a:lvl9pPr>
          </a:lstStyle>
          <a:p/>
        </p:txBody>
      </p:sp>
      <p:sp>
        <p:nvSpPr>
          <p:cNvPr id="138" name="Google Shape;138;p14"/>
          <p:cNvSpPr txBox="1"/>
          <p:nvPr>
            <p:ph idx="5" type="subTitle"/>
          </p:nvPr>
        </p:nvSpPr>
        <p:spPr>
          <a:xfrm>
            <a:off x="6458950" y="2802675"/>
            <a:ext cx="1906800" cy="7722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600"/>
              <a:buFont typeface="Inter SemiBold"/>
              <a:buNone/>
              <a:defRPr sz="1600">
                <a:solidFill>
                  <a:schemeClr val="lt1"/>
                </a:solidFill>
              </a:defRPr>
            </a:lvl1pPr>
            <a:lvl2pPr lvl="1">
              <a:spcBef>
                <a:spcPts val="0"/>
              </a:spcBef>
              <a:spcAft>
                <a:spcPts val="0"/>
              </a:spcAft>
              <a:buClr>
                <a:schemeClr val="lt1"/>
              </a:buClr>
              <a:buSzPts val="1600"/>
              <a:buFont typeface="Inter SemiBold"/>
              <a:buNone/>
              <a:defRPr sz="1600">
                <a:solidFill>
                  <a:schemeClr val="lt1"/>
                </a:solidFill>
              </a:defRPr>
            </a:lvl2pPr>
            <a:lvl3pPr lvl="2">
              <a:spcBef>
                <a:spcPts val="0"/>
              </a:spcBef>
              <a:spcAft>
                <a:spcPts val="0"/>
              </a:spcAft>
              <a:buClr>
                <a:schemeClr val="lt1"/>
              </a:buClr>
              <a:buSzPts val="1600"/>
              <a:buFont typeface="Inter SemiBold"/>
              <a:buNone/>
              <a:defRPr sz="1600">
                <a:solidFill>
                  <a:schemeClr val="lt1"/>
                </a:solidFill>
              </a:defRPr>
            </a:lvl3pPr>
            <a:lvl4pPr lvl="3">
              <a:spcBef>
                <a:spcPts val="0"/>
              </a:spcBef>
              <a:spcAft>
                <a:spcPts val="0"/>
              </a:spcAft>
              <a:buClr>
                <a:schemeClr val="lt1"/>
              </a:buClr>
              <a:buSzPts val="1600"/>
              <a:buFont typeface="Inter SemiBold"/>
              <a:buNone/>
              <a:defRPr sz="1600">
                <a:solidFill>
                  <a:schemeClr val="lt1"/>
                </a:solidFill>
              </a:defRPr>
            </a:lvl4pPr>
            <a:lvl5pPr lvl="4">
              <a:spcBef>
                <a:spcPts val="0"/>
              </a:spcBef>
              <a:spcAft>
                <a:spcPts val="0"/>
              </a:spcAft>
              <a:buClr>
                <a:schemeClr val="lt1"/>
              </a:buClr>
              <a:buSzPts val="1600"/>
              <a:buFont typeface="Inter SemiBold"/>
              <a:buNone/>
              <a:defRPr sz="1600">
                <a:solidFill>
                  <a:schemeClr val="lt1"/>
                </a:solidFill>
              </a:defRPr>
            </a:lvl5pPr>
            <a:lvl6pPr lvl="5">
              <a:spcBef>
                <a:spcPts val="0"/>
              </a:spcBef>
              <a:spcAft>
                <a:spcPts val="0"/>
              </a:spcAft>
              <a:buClr>
                <a:schemeClr val="lt1"/>
              </a:buClr>
              <a:buSzPts val="1600"/>
              <a:buFont typeface="Inter SemiBold"/>
              <a:buNone/>
              <a:defRPr sz="1600">
                <a:solidFill>
                  <a:schemeClr val="lt1"/>
                </a:solidFill>
              </a:defRPr>
            </a:lvl6pPr>
            <a:lvl7pPr lvl="6">
              <a:spcBef>
                <a:spcPts val="0"/>
              </a:spcBef>
              <a:spcAft>
                <a:spcPts val="0"/>
              </a:spcAft>
              <a:buClr>
                <a:schemeClr val="lt1"/>
              </a:buClr>
              <a:buSzPts val="1600"/>
              <a:buFont typeface="Inter SemiBold"/>
              <a:buNone/>
              <a:defRPr sz="1600">
                <a:solidFill>
                  <a:schemeClr val="lt1"/>
                </a:solidFill>
              </a:defRPr>
            </a:lvl7pPr>
            <a:lvl8pPr lvl="7">
              <a:spcBef>
                <a:spcPts val="0"/>
              </a:spcBef>
              <a:spcAft>
                <a:spcPts val="0"/>
              </a:spcAft>
              <a:buClr>
                <a:schemeClr val="lt1"/>
              </a:buClr>
              <a:buSzPts val="1600"/>
              <a:buFont typeface="Inter SemiBold"/>
              <a:buNone/>
              <a:defRPr sz="1600">
                <a:solidFill>
                  <a:schemeClr val="lt1"/>
                </a:solidFill>
              </a:defRPr>
            </a:lvl8pPr>
            <a:lvl9pPr lvl="8">
              <a:spcBef>
                <a:spcPts val="0"/>
              </a:spcBef>
              <a:spcAft>
                <a:spcPts val="0"/>
              </a:spcAft>
              <a:buClr>
                <a:schemeClr val="lt1"/>
              </a:buClr>
              <a:buSzPts val="1600"/>
              <a:buFont typeface="Inter SemiBold"/>
              <a:buNone/>
              <a:defRPr sz="1600">
                <a:solidFill>
                  <a:schemeClr val="lt1"/>
                </a:solidFill>
              </a:defRPr>
            </a:lvl9pPr>
          </a:lstStyle>
          <a:p/>
        </p:txBody>
      </p:sp>
      <p:sp>
        <p:nvSpPr>
          <p:cNvPr id="139" name="Google Shape;139;p14"/>
          <p:cNvSpPr txBox="1"/>
          <p:nvPr>
            <p:ph idx="6" type="body"/>
          </p:nvPr>
        </p:nvSpPr>
        <p:spPr>
          <a:xfrm>
            <a:off x="6458950" y="3441550"/>
            <a:ext cx="1607400" cy="10686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nSpc>
                <a:spcPct val="115000"/>
              </a:lnSpc>
              <a:spcBef>
                <a:spcPts val="0"/>
              </a:spcBef>
              <a:spcAft>
                <a:spcPts val="0"/>
              </a:spcAft>
              <a:buClr>
                <a:schemeClr val="lt2"/>
              </a:buClr>
              <a:buSzPts val="1200"/>
              <a:buFont typeface="Inter"/>
              <a:buChar char="■"/>
              <a:defRPr>
                <a:solidFill>
                  <a:schemeClr val="lt2"/>
                </a:solidFill>
              </a:defRPr>
            </a:lvl9pPr>
          </a:lstStyle>
          <a:p/>
        </p:txBody>
      </p:sp>
      <p:sp>
        <p:nvSpPr>
          <p:cNvPr id="140" name="Google Shape;140;p14"/>
          <p:cNvSpPr txBox="1"/>
          <p:nvPr>
            <p:ph idx="7" type="body"/>
          </p:nvPr>
        </p:nvSpPr>
        <p:spPr>
          <a:xfrm>
            <a:off x="450850" y="2399275"/>
            <a:ext cx="3048000" cy="21108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lt1"/>
              </a:buClr>
              <a:buSzPts val="1200"/>
              <a:buFont typeface="Inter"/>
              <a:buChar char="●"/>
              <a:defRPr>
                <a:solidFill>
                  <a:schemeClr val="lt1"/>
                </a:solidFill>
              </a:defRPr>
            </a:lvl1pPr>
            <a:lvl2pPr indent="-304800" lvl="1" marL="914400">
              <a:spcBef>
                <a:spcPts val="0"/>
              </a:spcBef>
              <a:spcAft>
                <a:spcPts val="0"/>
              </a:spcAft>
              <a:buClr>
                <a:schemeClr val="lt1"/>
              </a:buClr>
              <a:buSzPts val="1200"/>
              <a:buFont typeface="Inter"/>
              <a:buChar char="○"/>
              <a:defRPr>
                <a:solidFill>
                  <a:schemeClr val="lt1"/>
                </a:solidFill>
              </a:defRPr>
            </a:lvl2pPr>
            <a:lvl3pPr indent="-304800" lvl="2" marL="1371600">
              <a:spcBef>
                <a:spcPts val="0"/>
              </a:spcBef>
              <a:spcAft>
                <a:spcPts val="0"/>
              </a:spcAft>
              <a:buClr>
                <a:schemeClr val="lt1"/>
              </a:buClr>
              <a:buSzPts val="1200"/>
              <a:buFont typeface="Inter"/>
              <a:buChar char="■"/>
              <a:defRPr>
                <a:solidFill>
                  <a:schemeClr val="lt1"/>
                </a:solidFill>
              </a:defRPr>
            </a:lvl3pPr>
            <a:lvl4pPr indent="-304800" lvl="3" marL="1828800">
              <a:spcBef>
                <a:spcPts val="0"/>
              </a:spcBef>
              <a:spcAft>
                <a:spcPts val="0"/>
              </a:spcAft>
              <a:buClr>
                <a:schemeClr val="lt1"/>
              </a:buClr>
              <a:buSzPts val="1200"/>
              <a:buFont typeface="Inter"/>
              <a:buChar char="●"/>
              <a:defRPr>
                <a:solidFill>
                  <a:schemeClr val="lt1"/>
                </a:solidFill>
              </a:defRPr>
            </a:lvl4pPr>
            <a:lvl5pPr indent="-304800" lvl="4" marL="2286000">
              <a:spcBef>
                <a:spcPts val="0"/>
              </a:spcBef>
              <a:spcAft>
                <a:spcPts val="0"/>
              </a:spcAft>
              <a:buClr>
                <a:schemeClr val="lt1"/>
              </a:buClr>
              <a:buSzPts val="1200"/>
              <a:buFont typeface="Inter"/>
              <a:buChar char="○"/>
              <a:defRPr>
                <a:solidFill>
                  <a:schemeClr val="lt1"/>
                </a:solidFill>
              </a:defRPr>
            </a:lvl5pPr>
            <a:lvl6pPr indent="-304800" lvl="5" marL="2743200">
              <a:spcBef>
                <a:spcPts val="0"/>
              </a:spcBef>
              <a:spcAft>
                <a:spcPts val="0"/>
              </a:spcAft>
              <a:buClr>
                <a:schemeClr val="lt1"/>
              </a:buClr>
              <a:buSzPts val="1200"/>
              <a:buFont typeface="Inter"/>
              <a:buChar char="■"/>
              <a:defRPr>
                <a:solidFill>
                  <a:schemeClr val="lt1"/>
                </a:solidFill>
              </a:defRPr>
            </a:lvl6pPr>
            <a:lvl7pPr indent="-304800" lvl="6" marL="3200400">
              <a:spcBef>
                <a:spcPts val="0"/>
              </a:spcBef>
              <a:spcAft>
                <a:spcPts val="0"/>
              </a:spcAft>
              <a:buClr>
                <a:schemeClr val="lt1"/>
              </a:buClr>
              <a:buSzPts val="1200"/>
              <a:buFont typeface="Inter"/>
              <a:buChar char="●"/>
              <a:defRPr>
                <a:solidFill>
                  <a:schemeClr val="lt1"/>
                </a:solidFill>
              </a:defRPr>
            </a:lvl7pPr>
            <a:lvl8pPr indent="-304800" lvl="7" marL="3657600">
              <a:spcBef>
                <a:spcPts val="0"/>
              </a:spcBef>
              <a:spcAft>
                <a:spcPts val="0"/>
              </a:spcAft>
              <a:buClr>
                <a:schemeClr val="lt1"/>
              </a:buClr>
              <a:buSzPts val="1200"/>
              <a:buFont typeface="Inter"/>
              <a:buChar char="○"/>
              <a:defRPr>
                <a:solidFill>
                  <a:schemeClr val="lt1"/>
                </a:solidFill>
              </a:defRPr>
            </a:lvl8pPr>
            <a:lvl9pPr indent="-304800" lvl="8" marL="4114800">
              <a:spcBef>
                <a:spcPts val="0"/>
              </a:spcBef>
              <a:spcAft>
                <a:spcPts val="0"/>
              </a:spcAft>
              <a:buClr>
                <a:schemeClr val="lt1"/>
              </a:buClr>
              <a:buSzPts val="1200"/>
              <a:buFont typeface="Inter"/>
              <a:buChar char="■"/>
              <a:defRPr>
                <a:solidFill>
                  <a:schemeClr val="lt1"/>
                </a:solidFill>
              </a:defRPr>
            </a:lvl9pPr>
          </a:lstStyle>
          <a:p/>
        </p:txBody>
      </p:sp>
      <p:sp>
        <p:nvSpPr>
          <p:cNvPr id="141" name="Google Shape;141;p14"/>
          <p:cNvSpPr/>
          <p:nvPr/>
        </p:nvSpPr>
        <p:spPr>
          <a:xfrm>
            <a:off x="603475"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142" name="Google Shape;142;p14"/>
          <p:cNvSpPr txBox="1"/>
          <p:nvPr>
            <p:ph idx="12" type="sldNum"/>
          </p:nvPr>
        </p:nvSpPr>
        <p:spPr>
          <a:xfrm>
            <a:off x="420872" y="203200"/>
            <a:ext cx="428700" cy="393600"/>
          </a:xfrm>
          <a:prstGeom prst="rect">
            <a:avLst/>
          </a:prstGeom>
        </p:spPr>
        <p:txBody>
          <a:bodyPr anchorCtr="0" anchor="ctr" bIns="91425" lIns="91425" spcFirstLastPara="1" rIns="91425" wrap="square" tIns="91425">
            <a:normAutofit/>
          </a:bodyPr>
          <a:lstStyle>
            <a:lvl1pPr lvl="0" rtl="0" algn="ctr">
              <a:buNone/>
              <a:defRPr sz="800">
                <a:solidFill>
                  <a:schemeClr val="lt2"/>
                </a:solidFill>
                <a:latin typeface="Inter Light"/>
                <a:ea typeface="Inter Light"/>
                <a:cs typeface="Inter Light"/>
                <a:sym typeface="Inter Light"/>
              </a:defRPr>
            </a:lvl1pPr>
            <a:lvl2pPr lvl="1" rtl="0" algn="ctr">
              <a:buNone/>
              <a:defRPr sz="800">
                <a:solidFill>
                  <a:schemeClr val="lt2"/>
                </a:solidFill>
                <a:latin typeface="Inter Light"/>
                <a:ea typeface="Inter Light"/>
                <a:cs typeface="Inter Light"/>
                <a:sym typeface="Inter Light"/>
              </a:defRPr>
            </a:lvl2pPr>
            <a:lvl3pPr lvl="2" rtl="0" algn="ctr">
              <a:buNone/>
              <a:defRPr sz="800">
                <a:solidFill>
                  <a:schemeClr val="lt2"/>
                </a:solidFill>
                <a:latin typeface="Inter Light"/>
                <a:ea typeface="Inter Light"/>
                <a:cs typeface="Inter Light"/>
                <a:sym typeface="Inter Light"/>
              </a:defRPr>
            </a:lvl3pPr>
            <a:lvl4pPr lvl="3" rtl="0" algn="ctr">
              <a:buNone/>
              <a:defRPr sz="800">
                <a:solidFill>
                  <a:schemeClr val="lt2"/>
                </a:solidFill>
                <a:latin typeface="Inter Light"/>
                <a:ea typeface="Inter Light"/>
                <a:cs typeface="Inter Light"/>
                <a:sym typeface="Inter Light"/>
              </a:defRPr>
            </a:lvl4pPr>
            <a:lvl5pPr lvl="4" rtl="0" algn="ctr">
              <a:buNone/>
              <a:defRPr sz="800">
                <a:solidFill>
                  <a:schemeClr val="lt2"/>
                </a:solidFill>
                <a:latin typeface="Inter Light"/>
                <a:ea typeface="Inter Light"/>
                <a:cs typeface="Inter Light"/>
                <a:sym typeface="Inter Light"/>
              </a:defRPr>
            </a:lvl5pPr>
            <a:lvl6pPr lvl="5" rtl="0" algn="ctr">
              <a:buNone/>
              <a:defRPr sz="800">
                <a:solidFill>
                  <a:schemeClr val="lt2"/>
                </a:solidFill>
                <a:latin typeface="Inter Light"/>
                <a:ea typeface="Inter Light"/>
                <a:cs typeface="Inter Light"/>
                <a:sym typeface="Inter Light"/>
              </a:defRPr>
            </a:lvl6pPr>
            <a:lvl7pPr lvl="6" rtl="0" algn="ctr">
              <a:buNone/>
              <a:defRPr sz="800">
                <a:solidFill>
                  <a:schemeClr val="lt2"/>
                </a:solidFill>
                <a:latin typeface="Inter Light"/>
                <a:ea typeface="Inter Light"/>
                <a:cs typeface="Inter Light"/>
                <a:sym typeface="Inter Light"/>
              </a:defRPr>
            </a:lvl7pPr>
            <a:lvl8pPr lvl="7" rtl="0" algn="ctr">
              <a:buNone/>
              <a:defRPr sz="800">
                <a:solidFill>
                  <a:schemeClr val="lt2"/>
                </a:solidFill>
                <a:latin typeface="Inter Light"/>
                <a:ea typeface="Inter Light"/>
                <a:cs typeface="Inter Light"/>
                <a:sym typeface="Inter Light"/>
              </a:defRPr>
            </a:lvl8pPr>
            <a:lvl9pPr lvl="8" rtl="0" algn="ctr">
              <a:buNone/>
              <a:defRPr sz="800">
                <a:solidFill>
                  <a:schemeClr val="lt2"/>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143" name="Google Shape;143;p14"/>
          <p:cNvSpPr/>
          <p:nvPr/>
        </p:nvSpPr>
        <p:spPr>
          <a:xfrm>
            <a:off x="1644650"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ilestones">
  <p:cSld name="TITLE_1">
    <p:bg>
      <p:bgPr>
        <a:solidFill>
          <a:schemeClr val="lt1"/>
        </a:solidFill>
      </p:bgPr>
    </p:bg>
    <p:spTree>
      <p:nvGrpSpPr>
        <p:cNvPr id="144" name="Shape 144"/>
        <p:cNvGrpSpPr/>
        <p:nvPr/>
      </p:nvGrpSpPr>
      <p:grpSpPr>
        <a:xfrm>
          <a:off x="0" y="0"/>
          <a:ext cx="0" cy="0"/>
          <a:chOff x="0" y="0"/>
          <a:chExt cx="0" cy="0"/>
        </a:xfrm>
      </p:grpSpPr>
      <p:cxnSp>
        <p:nvCxnSpPr>
          <p:cNvPr id="145" name="Google Shape;145;p15"/>
          <p:cNvCxnSpPr/>
          <p:nvPr/>
        </p:nvCxnSpPr>
        <p:spPr>
          <a:xfrm rot="10800000">
            <a:off x="560525" y="279400"/>
            <a:ext cx="149400" cy="0"/>
          </a:xfrm>
          <a:prstGeom prst="straightConnector1">
            <a:avLst/>
          </a:prstGeom>
          <a:noFill/>
          <a:ln cap="flat" cmpd="sng" w="9525">
            <a:solidFill>
              <a:schemeClr val="dk1"/>
            </a:solidFill>
            <a:prstDash val="solid"/>
            <a:round/>
            <a:headEnd len="med" w="med" type="none"/>
            <a:tailEnd len="med" w="med" type="none"/>
          </a:ln>
        </p:spPr>
      </p:cxnSp>
      <p:sp>
        <p:nvSpPr>
          <p:cNvPr id="146" name="Google Shape;146;p15"/>
          <p:cNvSpPr txBox="1"/>
          <p:nvPr>
            <p:ph type="title"/>
          </p:nvPr>
        </p:nvSpPr>
        <p:spPr>
          <a:xfrm>
            <a:off x="452575" y="596800"/>
            <a:ext cx="4418100" cy="13596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4200"/>
              <a:buFont typeface="Inter"/>
              <a:buNone/>
              <a:defRPr/>
            </a:lvl1pPr>
            <a:lvl2pPr lvl="1">
              <a:lnSpc>
                <a:spcPct val="80000"/>
              </a:lnSpc>
              <a:spcBef>
                <a:spcPts val="0"/>
              </a:spcBef>
              <a:spcAft>
                <a:spcPts val="0"/>
              </a:spcAft>
              <a:buSzPts val="4800"/>
              <a:buFont typeface="Inter"/>
              <a:buNone/>
              <a:defRPr b="1" sz="4800"/>
            </a:lvl2pPr>
            <a:lvl3pPr lvl="2">
              <a:lnSpc>
                <a:spcPct val="80000"/>
              </a:lnSpc>
              <a:spcBef>
                <a:spcPts val="0"/>
              </a:spcBef>
              <a:spcAft>
                <a:spcPts val="0"/>
              </a:spcAft>
              <a:buSzPts val="4800"/>
              <a:buFont typeface="Inter"/>
              <a:buNone/>
              <a:defRPr b="1" sz="4800"/>
            </a:lvl3pPr>
            <a:lvl4pPr lvl="3">
              <a:lnSpc>
                <a:spcPct val="80000"/>
              </a:lnSpc>
              <a:spcBef>
                <a:spcPts val="0"/>
              </a:spcBef>
              <a:spcAft>
                <a:spcPts val="0"/>
              </a:spcAft>
              <a:buSzPts val="4800"/>
              <a:buFont typeface="Inter"/>
              <a:buNone/>
              <a:defRPr b="1" sz="4800"/>
            </a:lvl4pPr>
            <a:lvl5pPr lvl="4">
              <a:lnSpc>
                <a:spcPct val="80000"/>
              </a:lnSpc>
              <a:spcBef>
                <a:spcPts val="0"/>
              </a:spcBef>
              <a:spcAft>
                <a:spcPts val="0"/>
              </a:spcAft>
              <a:buSzPts val="4800"/>
              <a:buFont typeface="Inter"/>
              <a:buNone/>
              <a:defRPr b="1" sz="4800"/>
            </a:lvl5pPr>
            <a:lvl6pPr lvl="5">
              <a:lnSpc>
                <a:spcPct val="80000"/>
              </a:lnSpc>
              <a:spcBef>
                <a:spcPts val="0"/>
              </a:spcBef>
              <a:spcAft>
                <a:spcPts val="0"/>
              </a:spcAft>
              <a:buSzPts val="4800"/>
              <a:buFont typeface="Inter"/>
              <a:buNone/>
              <a:defRPr b="1" sz="4800"/>
            </a:lvl6pPr>
            <a:lvl7pPr lvl="6">
              <a:lnSpc>
                <a:spcPct val="80000"/>
              </a:lnSpc>
              <a:spcBef>
                <a:spcPts val="0"/>
              </a:spcBef>
              <a:spcAft>
                <a:spcPts val="0"/>
              </a:spcAft>
              <a:buSzPts val="4800"/>
              <a:buFont typeface="Inter"/>
              <a:buNone/>
              <a:defRPr b="1" sz="4800"/>
            </a:lvl7pPr>
            <a:lvl8pPr lvl="7">
              <a:lnSpc>
                <a:spcPct val="80000"/>
              </a:lnSpc>
              <a:spcBef>
                <a:spcPts val="0"/>
              </a:spcBef>
              <a:spcAft>
                <a:spcPts val="0"/>
              </a:spcAft>
              <a:buSzPts val="4800"/>
              <a:buFont typeface="Inter"/>
              <a:buNone/>
              <a:defRPr b="1" sz="4800"/>
            </a:lvl8pPr>
            <a:lvl9pPr lvl="8">
              <a:lnSpc>
                <a:spcPct val="80000"/>
              </a:lnSpc>
              <a:spcBef>
                <a:spcPts val="0"/>
              </a:spcBef>
              <a:spcAft>
                <a:spcPts val="0"/>
              </a:spcAft>
              <a:buSzPts val="4800"/>
              <a:buFont typeface="Inter"/>
              <a:buNone/>
              <a:defRPr b="1" sz="4800"/>
            </a:lvl9pPr>
          </a:lstStyle>
          <a:p/>
        </p:txBody>
      </p:sp>
      <p:sp>
        <p:nvSpPr>
          <p:cNvPr id="147" name="Google Shape;147;p15"/>
          <p:cNvSpPr txBox="1"/>
          <p:nvPr>
            <p:ph idx="1" type="subTitle"/>
          </p:nvPr>
        </p:nvSpPr>
        <p:spPr>
          <a:xfrm>
            <a:off x="467825" y="1857300"/>
            <a:ext cx="2151000" cy="772200"/>
          </a:xfrm>
          <a:prstGeom prst="rect">
            <a:avLst/>
          </a:prstGeom>
        </p:spPr>
        <p:txBody>
          <a:bodyPr anchorCtr="0" anchor="t" bIns="91425" lIns="91425" spcFirstLastPara="1" rIns="91425" wrap="square" tIns="91425">
            <a:noAutofit/>
          </a:bodyPr>
          <a:lstStyle>
            <a:lvl1pPr lvl="0">
              <a:spcBef>
                <a:spcPts val="0"/>
              </a:spcBef>
              <a:spcAft>
                <a:spcPts val="0"/>
              </a:spcAft>
              <a:buSzPts val="1600"/>
              <a:buFont typeface="Inter SemiBold"/>
              <a:buNone/>
              <a:defRPr sz="1600"/>
            </a:lvl1pPr>
            <a:lvl2pPr lvl="1">
              <a:spcBef>
                <a:spcPts val="0"/>
              </a:spcBef>
              <a:spcAft>
                <a:spcPts val="0"/>
              </a:spcAft>
              <a:buSzPts val="1600"/>
              <a:buFont typeface="Inter SemiBold"/>
              <a:buNone/>
              <a:defRPr sz="1600"/>
            </a:lvl2pPr>
            <a:lvl3pPr lvl="2">
              <a:spcBef>
                <a:spcPts val="0"/>
              </a:spcBef>
              <a:spcAft>
                <a:spcPts val="0"/>
              </a:spcAft>
              <a:buSzPts val="1600"/>
              <a:buFont typeface="Inter SemiBold"/>
              <a:buNone/>
              <a:defRPr sz="1600"/>
            </a:lvl3pPr>
            <a:lvl4pPr lvl="3">
              <a:spcBef>
                <a:spcPts val="0"/>
              </a:spcBef>
              <a:spcAft>
                <a:spcPts val="0"/>
              </a:spcAft>
              <a:buSzPts val="1600"/>
              <a:buFont typeface="Inter SemiBold"/>
              <a:buNone/>
              <a:defRPr sz="1600"/>
            </a:lvl4pPr>
            <a:lvl5pPr lvl="4">
              <a:spcBef>
                <a:spcPts val="0"/>
              </a:spcBef>
              <a:spcAft>
                <a:spcPts val="0"/>
              </a:spcAft>
              <a:buSzPts val="1600"/>
              <a:buFont typeface="Inter SemiBold"/>
              <a:buNone/>
              <a:defRPr sz="1600"/>
            </a:lvl5pPr>
            <a:lvl6pPr lvl="5">
              <a:spcBef>
                <a:spcPts val="0"/>
              </a:spcBef>
              <a:spcAft>
                <a:spcPts val="0"/>
              </a:spcAft>
              <a:buSzPts val="1600"/>
              <a:buFont typeface="Inter SemiBold"/>
              <a:buNone/>
              <a:defRPr sz="1600"/>
            </a:lvl6pPr>
            <a:lvl7pPr lvl="6">
              <a:spcBef>
                <a:spcPts val="0"/>
              </a:spcBef>
              <a:spcAft>
                <a:spcPts val="0"/>
              </a:spcAft>
              <a:buSzPts val="1600"/>
              <a:buFont typeface="Inter SemiBold"/>
              <a:buNone/>
              <a:defRPr sz="1600"/>
            </a:lvl7pPr>
            <a:lvl8pPr lvl="7">
              <a:spcBef>
                <a:spcPts val="0"/>
              </a:spcBef>
              <a:spcAft>
                <a:spcPts val="0"/>
              </a:spcAft>
              <a:buSzPts val="1600"/>
              <a:buFont typeface="Inter SemiBold"/>
              <a:buNone/>
              <a:defRPr sz="1600"/>
            </a:lvl8pPr>
            <a:lvl9pPr lvl="8">
              <a:spcBef>
                <a:spcPts val="0"/>
              </a:spcBef>
              <a:spcAft>
                <a:spcPts val="0"/>
              </a:spcAft>
              <a:buSzPts val="1600"/>
              <a:buFont typeface="Inter SemiBold"/>
              <a:buNone/>
              <a:defRPr sz="1600"/>
            </a:lvl9pPr>
          </a:lstStyle>
          <a:p/>
        </p:txBody>
      </p:sp>
      <p:sp>
        <p:nvSpPr>
          <p:cNvPr id="148" name="Google Shape;148;p15"/>
          <p:cNvSpPr txBox="1"/>
          <p:nvPr>
            <p:ph idx="2" type="body"/>
          </p:nvPr>
        </p:nvSpPr>
        <p:spPr>
          <a:xfrm>
            <a:off x="391625" y="2271825"/>
            <a:ext cx="2151000" cy="9450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SzPts val="1200"/>
              <a:buFont typeface="Inter"/>
              <a:buChar char="●"/>
              <a:defRPr/>
            </a:lvl1pPr>
            <a:lvl2pPr indent="-304800" lvl="1" marL="914400">
              <a:lnSpc>
                <a:spcPct val="115000"/>
              </a:lnSpc>
              <a:spcBef>
                <a:spcPts val="0"/>
              </a:spcBef>
              <a:spcAft>
                <a:spcPts val="0"/>
              </a:spcAft>
              <a:buSzPts val="1200"/>
              <a:buFont typeface="Inter"/>
              <a:buChar char="○"/>
              <a:defRPr/>
            </a:lvl2pPr>
            <a:lvl3pPr indent="-304800" lvl="2" marL="1371600">
              <a:lnSpc>
                <a:spcPct val="115000"/>
              </a:lnSpc>
              <a:spcBef>
                <a:spcPts val="0"/>
              </a:spcBef>
              <a:spcAft>
                <a:spcPts val="0"/>
              </a:spcAft>
              <a:buSzPts val="1200"/>
              <a:buFont typeface="Inter"/>
              <a:buChar char="■"/>
              <a:defRPr/>
            </a:lvl3pPr>
            <a:lvl4pPr indent="-304800" lvl="3" marL="1828800">
              <a:lnSpc>
                <a:spcPct val="115000"/>
              </a:lnSpc>
              <a:spcBef>
                <a:spcPts val="0"/>
              </a:spcBef>
              <a:spcAft>
                <a:spcPts val="0"/>
              </a:spcAft>
              <a:buSzPts val="1200"/>
              <a:buFont typeface="Inter"/>
              <a:buChar char="●"/>
              <a:defRPr/>
            </a:lvl4pPr>
            <a:lvl5pPr indent="-304800" lvl="4" marL="2286000">
              <a:lnSpc>
                <a:spcPct val="115000"/>
              </a:lnSpc>
              <a:spcBef>
                <a:spcPts val="0"/>
              </a:spcBef>
              <a:spcAft>
                <a:spcPts val="0"/>
              </a:spcAft>
              <a:buSzPts val="1200"/>
              <a:buFont typeface="Inter"/>
              <a:buChar char="○"/>
              <a:defRPr/>
            </a:lvl5pPr>
            <a:lvl6pPr indent="-304800" lvl="5" marL="2743200">
              <a:lnSpc>
                <a:spcPct val="115000"/>
              </a:lnSpc>
              <a:spcBef>
                <a:spcPts val="0"/>
              </a:spcBef>
              <a:spcAft>
                <a:spcPts val="0"/>
              </a:spcAft>
              <a:buSzPts val="1200"/>
              <a:buFont typeface="Inter"/>
              <a:buChar char="■"/>
              <a:defRPr/>
            </a:lvl6pPr>
            <a:lvl7pPr indent="-304800" lvl="6" marL="3200400">
              <a:lnSpc>
                <a:spcPct val="115000"/>
              </a:lnSpc>
              <a:spcBef>
                <a:spcPts val="0"/>
              </a:spcBef>
              <a:spcAft>
                <a:spcPts val="0"/>
              </a:spcAft>
              <a:buSzPts val="1200"/>
              <a:buFont typeface="Inter"/>
              <a:buChar char="●"/>
              <a:defRPr/>
            </a:lvl7pPr>
            <a:lvl8pPr indent="-304800" lvl="7" marL="3657600">
              <a:lnSpc>
                <a:spcPct val="115000"/>
              </a:lnSpc>
              <a:spcBef>
                <a:spcPts val="0"/>
              </a:spcBef>
              <a:spcAft>
                <a:spcPts val="0"/>
              </a:spcAft>
              <a:buSzPts val="1200"/>
              <a:buFont typeface="Inter"/>
              <a:buChar char="○"/>
              <a:defRPr/>
            </a:lvl8pPr>
            <a:lvl9pPr indent="-304800" lvl="8" marL="4114800">
              <a:lnSpc>
                <a:spcPct val="115000"/>
              </a:lnSpc>
              <a:spcBef>
                <a:spcPts val="0"/>
              </a:spcBef>
              <a:spcAft>
                <a:spcPts val="0"/>
              </a:spcAft>
              <a:buSzPts val="1200"/>
              <a:buFont typeface="Inter"/>
              <a:buChar char="■"/>
              <a:defRPr/>
            </a:lvl9pPr>
          </a:lstStyle>
          <a:p/>
        </p:txBody>
      </p:sp>
      <p:sp>
        <p:nvSpPr>
          <p:cNvPr id="149" name="Google Shape;149;p15"/>
          <p:cNvSpPr txBox="1"/>
          <p:nvPr>
            <p:ph idx="3" type="subTitle"/>
          </p:nvPr>
        </p:nvSpPr>
        <p:spPr>
          <a:xfrm>
            <a:off x="3052450" y="1857300"/>
            <a:ext cx="2151000" cy="772200"/>
          </a:xfrm>
          <a:prstGeom prst="rect">
            <a:avLst/>
          </a:prstGeom>
        </p:spPr>
        <p:txBody>
          <a:bodyPr anchorCtr="0" anchor="t" bIns="91425" lIns="91425" spcFirstLastPara="1" rIns="91425" wrap="square" tIns="91425">
            <a:noAutofit/>
          </a:bodyPr>
          <a:lstStyle>
            <a:lvl1pPr lvl="0">
              <a:spcBef>
                <a:spcPts val="0"/>
              </a:spcBef>
              <a:spcAft>
                <a:spcPts val="0"/>
              </a:spcAft>
              <a:buSzPts val="1600"/>
              <a:buFont typeface="Inter SemiBold"/>
              <a:buNone/>
              <a:defRPr sz="1600"/>
            </a:lvl1pPr>
            <a:lvl2pPr lvl="1">
              <a:spcBef>
                <a:spcPts val="0"/>
              </a:spcBef>
              <a:spcAft>
                <a:spcPts val="0"/>
              </a:spcAft>
              <a:buSzPts val="1600"/>
              <a:buFont typeface="Inter SemiBold"/>
              <a:buNone/>
              <a:defRPr sz="1600"/>
            </a:lvl2pPr>
            <a:lvl3pPr lvl="2">
              <a:spcBef>
                <a:spcPts val="0"/>
              </a:spcBef>
              <a:spcAft>
                <a:spcPts val="0"/>
              </a:spcAft>
              <a:buSzPts val="1600"/>
              <a:buFont typeface="Inter SemiBold"/>
              <a:buNone/>
              <a:defRPr sz="1600"/>
            </a:lvl3pPr>
            <a:lvl4pPr lvl="3">
              <a:spcBef>
                <a:spcPts val="0"/>
              </a:spcBef>
              <a:spcAft>
                <a:spcPts val="0"/>
              </a:spcAft>
              <a:buSzPts val="1600"/>
              <a:buFont typeface="Inter SemiBold"/>
              <a:buNone/>
              <a:defRPr sz="1600"/>
            </a:lvl4pPr>
            <a:lvl5pPr lvl="4">
              <a:spcBef>
                <a:spcPts val="0"/>
              </a:spcBef>
              <a:spcAft>
                <a:spcPts val="0"/>
              </a:spcAft>
              <a:buSzPts val="1600"/>
              <a:buFont typeface="Inter SemiBold"/>
              <a:buNone/>
              <a:defRPr sz="1600"/>
            </a:lvl5pPr>
            <a:lvl6pPr lvl="5">
              <a:spcBef>
                <a:spcPts val="0"/>
              </a:spcBef>
              <a:spcAft>
                <a:spcPts val="0"/>
              </a:spcAft>
              <a:buSzPts val="1600"/>
              <a:buFont typeface="Inter SemiBold"/>
              <a:buNone/>
              <a:defRPr sz="1600"/>
            </a:lvl6pPr>
            <a:lvl7pPr lvl="6">
              <a:spcBef>
                <a:spcPts val="0"/>
              </a:spcBef>
              <a:spcAft>
                <a:spcPts val="0"/>
              </a:spcAft>
              <a:buSzPts val="1600"/>
              <a:buFont typeface="Inter SemiBold"/>
              <a:buNone/>
              <a:defRPr sz="1600"/>
            </a:lvl7pPr>
            <a:lvl8pPr lvl="7">
              <a:spcBef>
                <a:spcPts val="0"/>
              </a:spcBef>
              <a:spcAft>
                <a:spcPts val="0"/>
              </a:spcAft>
              <a:buSzPts val="1600"/>
              <a:buFont typeface="Inter SemiBold"/>
              <a:buNone/>
              <a:defRPr sz="1600"/>
            </a:lvl8pPr>
            <a:lvl9pPr lvl="8">
              <a:spcBef>
                <a:spcPts val="0"/>
              </a:spcBef>
              <a:spcAft>
                <a:spcPts val="0"/>
              </a:spcAft>
              <a:buSzPts val="1600"/>
              <a:buFont typeface="Inter SemiBold"/>
              <a:buNone/>
              <a:defRPr sz="1600"/>
            </a:lvl9pPr>
          </a:lstStyle>
          <a:p/>
        </p:txBody>
      </p:sp>
      <p:sp>
        <p:nvSpPr>
          <p:cNvPr id="150" name="Google Shape;150;p15"/>
          <p:cNvSpPr txBox="1"/>
          <p:nvPr>
            <p:ph idx="4" type="body"/>
          </p:nvPr>
        </p:nvSpPr>
        <p:spPr>
          <a:xfrm>
            <a:off x="2976250" y="2271825"/>
            <a:ext cx="2151000" cy="9450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SzPts val="1200"/>
              <a:buFont typeface="Inter"/>
              <a:buChar char="●"/>
              <a:defRPr/>
            </a:lvl1pPr>
            <a:lvl2pPr indent="-304800" lvl="1" marL="914400">
              <a:lnSpc>
                <a:spcPct val="115000"/>
              </a:lnSpc>
              <a:spcBef>
                <a:spcPts val="0"/>
              </a:spcBef>
              <a:spcAft>
                <a:spcPts val="0"/>
              </a:spcAft>
              <a:buSzPts val="1200"/>
              <a:buFont typeface="Inter"/>
              <a:buChar char="○"/>
              <a:defRPr/>
            </a:lvl2pPr>
            <a:lvl3pPr indent="-304800" lvl="2" marL="1371600">
              <a:lnSpc>
                <a:spcPct val="115000"/>
              </a:lnSpc>
              <a:spcBef>
                <a:spcPts val="0"/>
              </a:spcBef>
              <a:spcAft>
                <a:spcPts val="0"/>
              </a:spcAft>
              <a:buSzPts val="1200"/>
              <a:buFont typeface="Inter"/>
              <a:buChar char="■"/>
              <a:defRPr/>
            </a:lvl3pPr>
            <a:lvl4pPr indent="-304800" lvl="3" marL="1828800">
              <a:lnSpc>
                <a:spcPct val="115000"/>
              </a:lnSpc>
              <a:spcBef>
                <a:spcPts val="0"/>
              </a:spcBef>
              <a:spcAft>
                <a:spcPts val="0"/>
              </a:spcAft>
              <a:buSzPts val="1200"/>
              <a:buFont typeface="Inter"/>
              <a:buChar char="●"/>
              <a:defRPr/>
            </a:lvl4pPr>
            <a:lvl5pPr indent="-304800" lvl="4" marL="2286000">
              <a:lnSpc>
                <a:spcPct val="115000"/>
              </a:lnSpc>
              <a:spcBef>
                <a:spcPts val="0"/>
              </a:spcBef>
              <a:spcAft>
                <a:spcPts val="0"/>
              </a:spcAft>
              <a:buSzPts val="1200"/>
              <a:buFont typeface="Inter"/>
              <a:buChar char="○"/>
              <a:defRPr/>
            </a:lvl5pPr>
            <a:lvl6pPr indent="-304800" lvl="5" marL="2743200">
              <a:lnSpc>
                <a:spcPct val="115000"/>
              </a:lnSpc>
              <a:spcBef>
                <a:spcPts val="0"/>
              </a:spcBef>
              <a:spcAft>
                <a:spcPts val="0"/>
              </a:spcAft>
              <a:buSzPts val="1200"/>
              <a:buFont typeface="Inter"/>
              <a:buChar char="■"/>
              <a:defRPr/>
            </a:lvl6pPr>
            <a:lvl7pPr indent="-304800" lvl="6" marL="3200400">
              <a:lnSpc>
                <a:spcPct val="115000"/>
              </a:lnSpc>
              <a:spcBef>
                <a:spcPts val="0"/>
              </a:spcBef>
              <a:spcAft>
                <a:spcPts val="0"/>
              </a:spcAft>
              <a:buSzPts val="1200"/>
              <a:buFont typeface="Inter"/>
              <a:buChar char="●"/>
              <a:defRPr/>
            </a:lvl7pPr>
            <a:lvl8pPr indent="-304800" lvl="7" marL="3657600">
              <a:lnSpc>
                <a:spcPct val="115000"/>
              </a:lnSpc>
              <a:spcBef>
                <a:spcPts val="0"/>
              </a:spcBef>
              <a:spcAft>
                <a:spcPts val="0"/>
              </a:spcAft>
              <a:buSzPts val="1200"/>
              <a:buFont typeface="Inter"/>
              <a:buChar char="○"/>
              <a:defRPr/>
            </a:lvl8pPr>
            <a:lvl9pPr indent="-304800" lvl="8" marL="4114800">
              <a:lnSpc>
                <a:spcPct val="115000"/>
              </a:lnSpc>
              <a:spcBef>
                <a:spcPts val="0"/>
              </a:spcBef>
              <a:spcAft>
                <a:spcPts val="0"/>
              </a:spcAft>
              <a:buSzPts val="1200"/>
              <a:buFont typeface="Inter"/>
              <a:buChar char="■"/>
              <a:defRPr/>
            </a:lvl9pPr>
          </a:lstStyle>
          <a:p/>
        </p:txBody>
      </p:sp>
      <p:sp>
        <p:nvSpPr>
          <p:cNvPr id="151" name="Google Shape;151;p15"/>
          <p:cNvSpPr txBox="1"/>
          <p:nvPr>
            <p:ph idx="5" type="subTitle"/>
          </p:nvPr>
        </p:nvSpPr>
        <p:spPr>
          <a:xfrm>
            <a:off x="5637075" y="1857300"/>
            <a:ext cx="2151000" cy="772200"/>
          </a:xfrm>
          <a:prstGeom prst="rect">
            <a:avLst/>
          </a:prstGeom>
        </p:spPr>
        <p:txBody>
          <a:bodyPr anchorCtr="0" anchor="t" bIns="91425" lIns="91425" spcFirstLastPara="1" rIns="91425" wrap="square" tIns="91425">
            <a:noAutofit/>
          </a:bodyPr>
          <a:lstStyle>
            <a:lvl1pPr lvl="0">
              <a:spcBef>
                <a:spcPts val="0"/>
              </a:spcBef>
              <a:spcAft>
                <a:spcPts val="0"/>
              </a:spcAft>
              <a:buSzPts val="1600"/>
              <a:buFont typeface="Inter SemiBold"/>
              <a:buNone/>
              <a:defRPr sz="1600"/>
            </a:lvl1pPr>
            <a:lvl2pPr lvl="1">
              <a:spcBef>
                <a:spcPts val="0"/>
              </a:spcBef>
              <a:spcAft>
                <a:spcPts val="0"/>
              </a:spcAft>
              <a:buSzPts val="1600"/>
              <a:buFont typeface="Inter SemiBold"/>
              <a:buNone/>
              <a:defRPr sz="1600"/>
            </a:lvl2pPr>
            <a:lvl3pPr lvl="2">
              <a:spcBef>
                <a:spcPts val="0"/>
              </a:spcBef>
              <a:spcAft>
                <a:spcPts val="0"/>
              </a:spcAft>
              <a:buSzPts val="1600"/>
              <a:buFont typeface="Inter SemiBold"/>
              <a:buNone/>
              <a:defRPr sz="1600"/>
            </a:lvl3pPr>
            <a:lvl4pPr lvl="3">
              <a:spcBef>
                <a:spcPts val="0"/>
              </a:spcBef>
              <a:spcAft>
                <a:spcPts val="0"/>
              </a:spcAft>
              <a:buSzPts val="1600"/>
              <a:buFont typeface="Inter SemiBold"/>
              <a:buNone/>
              <a:defRPr sz="1600"/>
            </a:lvl4pPr>
            <a:lvl5pPr lvl="4">
              <a:spcBef>
                <a:spcPts val="0"/>
              </a:spcBef>
              <a:spcAft>
                <a:spcPts val="0"/>
              </a:spcAft>
              <a:buSzPts val="1600"/>
              <a:buFont typeface="Inter SemiBold"/>
              <a:buNone/>
              <a:defRPr sz="1600"/>
            </a:lvl5pPr>
            <a:lvl6pPr lvl="5">
              <a:spcBef>
                <a:spcPts val="0"/>
              </a:spcBef>
              <a:spcAft>
                <a:spcPts val="0"/>
              </a:spcAft>
              <a:buSzPts val="1600"/>
              <a:buFont typeface="Inter SemiBold"/>
              <a:buNone/>
              <a:defRPr sz="1600"/>
            </a:lvl6pPr>
            <a:lvl7pPr lvl="6">
              <a:spcBef>
                <a:spcPts val="0"/>
              </a:spcBef>
              <a:spcAft>
                <a:spcPts val="0"/>
              </a:spcAft>
              <a:buSzPts val="1600"/>
              <a:buFont typeface="Inter SemiBold"/>
              <a:buNone/>
              <a:defRPr sz="1600"/>
            </a:lvl7pPr>
            <a:lvl8pPr lvl="7">
              <a:spcBef>
                <a:spcPts val="0"/>
              </a:spcBef>
              <a:spcAft>
                <a:spcPts val="0"/>
              </a:spcAft>
              <a:buSzPts val="1600"/>
              <a:buFont typeface="Inter SemiBold"/>
              <a:buNone/>
              <a:defRPr sz="1600"/>
            </a:lvl8pPr>
            <a:lvl9pPr lvl="8">
              <a:spcBef>
                <a:spcPts val="0"/>
              </a:spcBef>
              <a:spcAft>
                <a:spcPts val="0"/>
              </a:spcAft>
              <a:buSzPts val="1600"/>
              <a:buFont typeface="Inter SemiBold"/>
              <a:buNone/>
              <a:defRPr sz="1600"/>
            </a:lvl9pPr>
          </a:lstStyle>
          <a:p/>
        </p:txBody>
      </p:sp>
      <p:sp>
        <p:nvSpPr>
          <p:cNvPr id="152" name="Google Shape;152;p15"/>
          <p:cNvSpPr txBox="1"/>
          <p:nvPr>
            <p:ph idx="6" type="body"/>
          </p:nvPr>
        </p:nvSpPr>
        <p:spPr>
          <a:xfrm>
            <a:off x="5560875" y="2271825"/>
            <a:ext cx="2151000" cy="9450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SzPts val="1200"/>
              <a:buFont typeface="Inter"/>
              <a:buChar char="●"/>
              <a:defRPr/>
            </a:lvl1pPr>
            <a:lvl2pPr indent="-304800" lvl="1" marL="914400">
              <a:lnSpc>
                <a:spcPct val="115000"/>
              </a:lnSpc>
              <a:spcBef>
                <a:spcPts val="0"/>
              </a:spcBef>
              <a:spcAft>
                <a:spcPts val="0"/>
              </a:spcAft>
              <a:buSzPts val="1200"/>
              <a:buFont typeface="Inter"/>
              <a:buChar char="○"/>
              <a:defRPr/>
            </a:lvl2pPr>
            <a:lvl3pPr indent="-304800" lvl="2" marL="1371600">
              <a:lnSpc>
                <a:spcPct val="115000"/>
              </a:lnSpc>
              <a:spcBef>
                <a:spcPts val="0"/>
              </a:spcBef>
              <a:spcAft>
                <a:spcPts val="0"/>
              </a:spcAft>
              <a:buSzPts val="1200"/>
              <a:buFont typeface="Inter"/>
              <a:buChar char="■"/>
              <a:defRPr/>
            </a:lvl3pPr>
            <a:lvl4pPr indent="-304800" lvl="3" marL="1828800">
              <a:lnSpc>
                <a:spcPct val="115000"/>
              </a:lnSpc>
              <a:spcBef>
                <a:spcPts val="0"/>
              </a:spcBef>
              <a:spcAft>
                <a:spcPts val="0"/>
              </a:spcAft>
              <a:buSzPts val="1200"/>
              <a:buFont typeface="Inter"/>
              <a:buChar char="●"/>
              <a:defRPr/>
            </a:lvl4pPr>
            <a:lvl5pPr indent="-304800" lvl="4" marL="2286000">
              <a:lnSpc>
                <a:spcPct val="115000"/>
              </a:lnSpc>
              <a:spcBef>
                <a:spcPts val="0"/>
              </a:spcBef>
              <a:spcAft>
                <a:spcPts val="0"/>
              </a:spcAft>
              <a:buSzPts val="1200"/>
              <a:buFont typeface="Inter"/>
              <a:buChar char="○"/>
              <a:defRPr/>
            </a:lvl5pPr>
            <a:lvl6pPr indent="-304800" lvl="5" marL="2743200">
              <a:lnSpc>
                <a:spcPct val="115000"/>
              </a:lnSpc>
              <a:spcBef>
                <a:spcPts val="0"/>
              </a:spcBef>
              <a:spcAft>
                <a:spcPts val="0"/>
              </a:spcAft>
              <a:buSzPts val="1200"/>
              <a:buFont typeface="Inter"/>
              <a:buChar char="■"/>
              <a:defRPr/>
            </a:lvl6pPr>
            <a:lvl7pPr indent="-304800" lvl="6" marL="3200400">
              <a:lnSpc>
                <a:spcPct val="115000"/>
              </a:lnSpc>
              <a:spcBef>
                <a:spcPts val="0"/>
              </a:spcBef>
              <a:spcAft>
                <a:spcPts val="0"/>
              </a:spcAft>
              <a:buSzPts val="1200"/>
              <a:buFont typeface="Inter"/>
              <a:buChar char="●"/>
              <a:defRPr/>
            </a:lvl7pPr>
            <a:lvl8pPr indent="-304800" lvl="7" marL="3657600">
              <a:lnSpc>
                <a:spcPct val="115000"/>
              </a:lnSpc>
              <a:spcBef>
                <a:spcPts val="0"/>
              </a:spcBef>
              <a:spcAft>
                <a:spcPts val="0"/>
              </a:spcAft>
              <a:buSzPts val="1200"/>
              <a:buFont typeface="Inter"/>
              <a:buChar char="○"/>
              <a:defRPr/>
            </a:lvl8pPr>
            <a:lvl9pPr indent="-304800" lvl="8" marL="4114800">
              <a:lnSpc>
                <a:spcPct val="115000"/>
              </a:lnSpc>
              <a:spcBef>
                <a:spcPts val="0"/>
              </a:spcBef>
              <a:spcAft>
                <a:spcPts val="0"/>
              </a:spcAft>
              <a:buSzPts val="1200"/>
              <a:buFont typeface="Inter"/>
              <a:buChar char="■"/>
              <a:defRPr/>
            </a:lvl9pPr>
          </a:lstStyle>
          <a:p/>
        </p:txBody>
      </p:sp>
      <p:sp>
        <p:nvSpPr>
          <p:cNvPr id="153" name="Google Shape;153;p15"/>
          <p:cNvSpPr txBox="1"/>
          <p:nvPr>
            <p:ph idx="7" type="subTitle"/>
          </p:nvPr>
        </p:nvSpPr>
        <p:spPr>
          <a:xfrm>
            <a:off x="467825" y="3075100"/>
            <a:ext cx="2151000" cy="772200"/>
          </a:xfrm>
          <a:prstGeom prst="rect">
            <a:avLst/>
          </a:prstGeom>
        </p:spPr>
        <p:txBody>
          <a:bodyPr anchorCtr="0" anchor="t" bIns="91425" lIns="91425" spcFirstLastPara="1" rIns="91425" wrap="square" tIns="91425">
            <a:noAutofit/>
          </a:bodyPr>
          <a:lstStyle>
            <a:lvl1pPr lvl="0">
              <a:spcBef>
                <a:spcPts val="0"/>
              </a:spcBef>
              <a:spcAft>
                <a:spcPts val="0"/>
              </a:spcAft>
              <a:buSzPts val="1600"/>
              <a:buFont typeface="Inter SemiBold"/>
              <a:buNone/>
              <a:defRPr sz="1600"/>
            </a:lvl1pPr>
            <a:lvl2pPr lvl="1">
              <a:spcBef>
                <a:spcPts val="0"/>
              </a:spcBef>
              <a:spcAft>
                <a:spcPts val="0"/>
              </a:spcAft>
              <a:buSzPts val="1600"/>
              <a:buFont typeface="Inter SemiBold"/>
              <a:buNone/>
              <a:defRPr sz="1600"/>
            </a:lvl2pPr>
            <a:lvl3pPr lvl="2">
              <a:spcBef>
                <a:spcPts val="0"/>
              </a:spcBef>
              <a:spcAft>
                <a:spcPts val="0"/>
              </a:spcAft>
              <a:buSzPts val="1600"/>
              <a:buFont typeface="Inter SemiBold"/>
              <a:buNone/>
              <a:defRPr sz="1600"/>
            </a:lvl3pPr>
            <a:lvl4pPr lvl="3">
              <a:spcBef>
                <a:spcPts val="0"/>
              </a:spcBef>
              <a:spcAft>
                <a:spcPts val="0"/>
              </a:spcAft>
              <a:buSzPts val="1600"/>
              <a:buFont typeface="Inter SemiBold"/>
              <a:buNone/>
              <a:defRPr sz="1600"/>
            </a:lvl4pPr>
            <a:lvl5pPr lvl="4">
              <a:spcBef>
                <a:spcPts val="0"/>
              </a:spcBef>
              <a:spcAft>
                <a:spcPts val="0"/>
              </a:spcAft>
              <a:buSzPts val="1600"/>
              <a:buFont typeface="Inter SemiBold"/>
              <a:buNone/>
              <a:defRPr sz="1600"/>
            </a:lvl5pPr>
            <a:lvl6pPr lvl="5">
              <a:spcBef>
                <a:spcPts val="0"/>
              </a:spcBef>
              <a:spcAft>
                <a:spcPts val="0"/>
              </a:spcAft>
              <a:buSzPts val="1600"/>
              <a:buFont typeface="Inter SemiBold"/>
              <a:buNone/>
              <a:defRPr sz="1600"/>
            </a:lvl6pPr>
            <a:lvl7pPr lvl="6">
              <a:spcBef>
                <a:spcPts val="0"/>
              </a:spcBef>
              <a:spcAft>
                <a:spcPts val="0"/>
              </a:spcAft>
              <a:buSzPts val="1600"/>
              <a:buFont typeface="Inter SemiBold"/>
              <a:buNone/>
              <a:defRPr sz="1600"/>
            </a:lvl7pPr>
            <a:lvl8pPr lvl="7">
              <a:spcBef>
                <a:spcPts val="0"/>
              </a:spcBef>
              <a:spcAft>
                <a:spcPts val="0"/>
              </a:spcAft>
              <a:buSzPts val="1600"/>
              <a:buFont typeface="Inter SemiBold"/>
              <a:buNone/>
              <a:defRPr sz="1600"/>
            </a:lvl8pPr>
            <a:lvl9pPr lvl="8">
              <a:spcBef>
                <a:spcPts val="0"/>
              </a:spcBef>
              <a:spcAft>
                <a:spcPts val="0"/>
              </a:spcAft>
              <a:buSzPts val="1600"/>
              <a:buFont typeface="Inter SemiBold"/>
              <a:buNone/>
              <a:defRPr sz="1600"/>
            </a:lvl9pPr>
          </a:lstStyle>
          <a:p/>
        </p:txBody>
      </p:sp>
      <p:sp>
        <p:nvSpPr>
          <p:cNvPr id="154" name="Google Shape;154;p15"/>
          <p:cNvSpPr txBox="1"/>
          <p:nvPr>
            <p:ph idx="8" type="body"/>
          </p:nvPr>
        </p:nvSpPr>
        <p:spPr>
          <a:xfrm>
            <a:off x="391625" y="3489625"/>
            <a:ext cx="2151000" cy="9450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SzPts val="1200"/>
              <a:buFont typeface="Inter"/>
              <a:buChar char="●"/>
              <a:defRPr/>
            </a:lvl1pPr>
            <a:lvl2pPr indent="-304800" lvl="1" marL="914400">
              <a:lnSpc>
                <a:spcPct val="115000"/>
              </a:lnSpc>
              <a:spcBef>
                <a:spcPts val="0"/>
              </a:spcBef>
              <a:spcAft>
                <a:spcPts val="0"/>
              </a:spcAft>
              <a:buSzPts val="1200"/>
              <a:buFont typeface="Inter"/>
              <a:buChar char="○"/>
              <a:defRPr/>
            </a:lvl2pPr>
            <a:lvl3pPr indent="-304800" lvl="2" marL="1371600">
              <a:lnSpc>
                <a:spcPct val="115000"/>
              </a:lnSpc>
              <a:spcBef>
                <a:spcPts val="0"/>
              </a:spcBef>
              <a:spcAft>
                <a:spcPts val="0"/>
              </a:spcAft>
              <a:buSzPts val="1200"/>
              <a:buFont typeface="Inter"/>
              <a:buChar char="■"/>
              <a:defRPr/>
            </a:lvl3pPr>
            <a:lvl4pPr indent="-304800" lvl="3" marL="1828800">
              <a:lnSpc>
                <a:spcPct val="115000"/>
              </a:lnSpc>
              <a:spcBef>
                <a:spcPts val="0"/>
              </a:spcBef>
              <a:spcAft>
                <a:spcPts val="0"/>
              </a:spcAft>
              <a:buSzPts val="1200"/>
              <a:buFont typeface="Inter"/>
              <a:buChar char="●"/>
              <a:defRPr/>
            </a:lvl4pPr>
            <a:lvl5pPr indent="-304800" lvl="4" marL="2286000">
              <a:lnSpc>
                <a:spcPct val="115000"/>
              </a:lnSpc>
              <a:spcBef>
                <a:spcPts val="0"/>
              </a:spcBef>
              <a:spcAft>
                <a:spcPts val="0"/>
              </a:spcAft>
              <a:buSzPts val="1200"/>
              <a:buFont typeface="Inter"/>
              <a:buChar char="○"/>
              <a:defRPr/>
            </a:lvl5pPr>
            <a:lvl6pPr indent="-304800" lvl="5" marL="2743200">
              <a:lnSpc>
                <a:spcPct val="115000"/>
              </a:lnSpc>
              <a:spcBef>
                <a:spcPts val="0"/>
              </a:spcBef>
              <a:spcAft>
                <a:spcPts val="0"/>
              </a:spcAft>
              <a:buSzPts val="1200"/>
              <a:buFont typeface="Inter"/>
              <a:buChar char="■"/>
              <a:defRPr/>
            </a:lvl6pPr>
            <a:lvl7pPr indent="-304800" lvl="6" marL="3200400">
              <a:lnSpc>
                <a:spcPct val="115000"/>
              </a:lnSpc>
              <a:spcBef>
                <a:spcPts val="0"/>
              </a:spcBef>
              <a:spcAft>
                <a:spcPts val="0"/>
              </a:spcAft>
              <a:buSzPts val="1200"/>
              <a:buFont typeface="Inter"/>
              <a:buChar char="●"/>
              <a:defRPr/>
            </a:lvl7pPr>
            <a:lvl8pPr indent="-304800" lvl="7" marL="3657600">
              <a:lnSpc>
                <a:spcPct val="115000"/>
              </a:lnSpc>
              <a:spcBef>
                <a:spcPts val="0"/>
              </a:spcBef>
              <a:spcAft>
                <a:spcPts val="0"/>
              </a:spcAft>
              <a:buSzPts val="1200"/>
              <a:buFont typeface="Inter"/>
              <a:buChar char="○"/>
              <a:defRPr/>
            </a:lvl8pPr>
            <a:lvl9pPr indent="-304800" lvl="8" marL="4114800">
              <a:lnSpc>
                <a:spcPct val="115000"/>
              </a:lnSpc>
              <a:spcBef>
                <a:spcPts val="0"/>
              </a:spcBef>
              <a:spcAft>
                <a:spcPts val="0"/>
              </a:spcAft>
              <a:buSzPts val="1200"/>
              <a:buFont typeface="Inter"/>
              <a:buChar char="■"/>
              <a:defRPr/>
            </a:lvl9pPr>
          </a:lstStyle>
          <a:p/>
        </p:txBody>
      </p:sp>
      <p:sp>
        <p:nvSpPr>
          <p:cNvPr id="155" name="Google Shape;155;p15"/>
          <p:cNvSpPr txBox="1"/>
          <p:nvPr>
            <p:ph idx="9" type="subTitle"/>
          </p:nvPr>
        </p:nvSpPr>
        <p:spPr>
          <a:xfrm>
            <a:off x="3052450" y="3075100"/>
            <a:ext cx="2151000" cy="772200"/>
          </a:xfrm>
          <a:prstGeom prst="rect">
            <a:avLst/>
          </a:prstGeom>
        </p:spPr>
        <p:txBody>
          <a:bodyPr anchorCtr="0" anchor="t" bIns="91425" lIns="91425" spcFirstLastPara="1" rIns="91425" wrap="square" tIns="91425">
            <a:noAutofit/>
          </a:bodyPr>
          <a:lstStyle>
            <a:lvl1pPr lvl="0">
              <a:spcBef>
                <a:spcPts val="0"/>
              </a:spcBef>
              <a:spcAft>
                <a:spcPts val="0"/>
              </a:spcAft>
              <a:buSzPts val="1600"/>
              <a:buFont typeface="Inter SemiBold"/>
              <a:buNone/>
              <a:defRPr sz="1600"/>
            </a:lvl1pPr>
            <a:lvl2pPr lvl="1">
              <a:spcBef>
                <a:spcPts val="0"/>
              </a:spcBef>
              <a:spcAft>
                <a:spcPts val="0"/>
              </a:spcAft>
              <a:buSzPts val="1600"/>
              <a:buFont typeface="Inter SemiBold"/>
              <a:buNone/>
              <a:defRPr sz="1600"/>
            </a:lvl2pPr>
            <a:lvl3pPr lvl="2">
              <a:spcBef>
                <a:spcPts val="0"/>
              </a:spcBef>
              <a:spcAft>
                <a:spcPts val="0"/>
              </a:spcAft>
              <a:buSzPts val="1600"/>
              <a:buFont typeface="Inter SemiBold"/>
              <a:buNone/>
              <a:defRPr sz="1600"/>
            </a:lvl3pPr>
            <a:lvl4pPr lvl="3">
              <a:spcBef>
                <a:spcPts val="0"/>
              </a:spcBef>
              <a:spcAft>
                <a:spcPts val="0"/>
              </a:spcAft>
              <a:buSzPts val="1600"/>
              <a:buFont typeface="Inter SemiBold"/>
              <a:buNone/>
              <a:defRPr sz="1600"/>
            </a:lvl4pPr>
            <a:lvl5pPr lvl="4">
              <a:spcBef>
                <a:spcPts val="0"/>
              </a:spcBef>
              <a:spcAft>
                <a:spcPts val="0"/>
              </a:spcAft>
              <a:buSzPts val="1600"/>
              <a:buFont typeface="Inter SemiBold"/>
              <a:buNone/>
              <a:defRPr sz="1600"/>
            </a:lvl5pPr>
            <a:lvl6pPr lvl="5">
              <a:spcBef>
                <a:spcPts val="0"/>
              </a:spcBef>
              <a:spcAft>
                <a:spcPts val="0"/>
              </a:spcAft>
              <a:buSzPts val="1600"/>
              <a:buFont typeface="Inter SemiBold"/>
              <a:buNone/>
              <a:defRPr sz="1600"/>
            </a:lvl6pPr>
            <a:lvl7pPr lvl="6">
              <a:spcBef>
                <a:spcPts val="0"/>
              </a:spcBef>
              <a:spcAft>
                <a:spcPts val="0"/>
              </a:spcAft>
              <a:buSzPts val="1600"/>
              <a:buFont typeface="Inter SemiBold"/>
              <a:buNone/>
              <a:defRPr sz="1600"/>
            </a:lvl7pPr>
            <a:lvl8pPr lvl="7">
              <a:spcBef>
                <a:spcPts val="0"/>
              </a:spcBef>
              <a:spcAft>
                <a:spcPts val="0"/>
              </a:spcAft>
              <a:buSzPts val="1600"/>
              <a:buFont typeface="Inter SemiBold"/>
              <a:buNone/>
              <a:defRPr sz="1600"/>
            </a:lvl8pPr>
            <a:lvl9pPr lvl="8">
              <a:spcBef>
                <a:spcPts val="0"/>
              </a:spcBef>
              <a:spcAft>
                <a:spcPts val="0"/>
              </a:spcAft>
              <a:buSzPts val="1600"/>
              <a:buFont typeface="Inter SemiBold"/>
              <a:buNone/>
              <a:defRPr sz="1600"/>
            </a:lvl9pPr>
          </a:lstStyle>
          <a:p/>
        </p:txBody>
      </p:sp>
      <p:sp>
        <p:nvSpPr>
          <p:cNvPr id="156" name="Google Shape;156;p15"/>
          <p:cNvSpPr txBox="1"/>
          <p:nvPr>
            <p:ph idx="13" type="body"/>
          </p:nvPr>
        </p:nvSpPr>
        <p:spPr>
          <a:xfrm>
            <a:off x="2976250" y="3489625"/>
            <a:ext cx="2151000" cy="9450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SzPts val="1200"/>
              <a:buFont typeface="Inter"/>
              <a:buChar char="●"/>
              <a:defRPr/>
            </a:lvl1pPr>
            <a:lvl2pPr indent="-304800" lvl="1" marL="914400">
              <a:lnSpc>
                <a:spcPct val="115000"/>
              </a:lnSpc>
              <a:spcBef>
                <a:spcPts val="0"/>
              </a:spcBef>
              <a:spcAft>
                <a:spcPts val="0"/>
              </a:spcAft>
              <a:buSzPts val="1200"/>
              <a:buFont typeface="Inter"/>
              <a:buChar char="○"/>
              <a:defRPr/>
            </a:lvl2pPr>
            <a:lvl3pPr indent="-304800" lvl="2" marL="1371600">
              <a:lnSpc>
                <a:spcPct val="115000"/>
              </a:lnSpc>
              <a:spcBef>
                <a:spcPts val="0"/>
              </a:spcBef>
              <a:spcAft>
                <a:spcPts val="0"/>
              </a:spcAft>
              <a:buSzPts val="1200"/>
              <a:buFont typeface="Inter"/>
              <a:buChar char="■"/>
              <a:defRPr/>
            </a:lvl3pPr>
            <a:lvl4pPr indent="-304800" lvl="3" marL="1828800">
              <a:lnSpc>
                <a:spcPct val="115000"/>
              </a:lnSpc>
              <a:spcBef>
                <a:spcPts val="0"/>
              </a:spcBef>
              <a:spcAft>
                <a:spcPts val="0"/>
              </a:spcAft>
              <a:buSzPts val="1200"/>
              <a:buFont typeface="Inter"/>
              <a:buChar char="●"/>
              <a:defRPr/>
            </a:lvl4pPr>
            <a:lvl5pPr indent="-304800" lvl="4" marL="2286000">
              <a:lnSpc>
                <a:spcPct val="115000"/>
              </a:lnSpc>
              <a:spcBef>
                <a:spcPts val="0"/>
              </a:spcBef>
              <a:spcAft>
                <a:spcPts val="0"/>
              </a:spcAft>
              <a:buSzPts val="1200"/>
              <a:buFont typeface="Inter"/>
              <a:buChar char="○"/>
              <a:defRPr/>
            </a:lvl5pPr>
            <a:lvl6pPr indent="-304800" lvl="5" marL="2743200">
              <a:lnSpc>
                <a:spcPct val="115000"/>
              </a:lnSpc>
              <a:spcBef>
                <a:spcPts val="0"/>
              </a:spcBef>
              <a:spcAft>
                <a:spcPts val="0"/>
              </a:spcAft>
              <a:buSzPts val="1200"/>
              <a:buFont typeface="Inter"/>
              <a:buChar char="■"/>
              <a:defRPr/>
            </a:lvl6pPr>
            <a:lvl7pPr indent="-304800" lvl="6" marL="3200400">
              <a:lnSpc>
                <a:spcPct val="115000"/>
              </a:lnSpc>
              <a:spcBef>
                <a:spcPts val="0"/>
              </a:spcBef>
              <a:spcAft>
                <a:spcPts val="0"/>
              </a:spcAft>
              <a:buSzPts val="1200"/>
              <a:buFont typeface="Inter"/>
              <a:buChar char="●"/>
              <a:defRPr/>
            </a:lvl7pPr>
            <a:lvl8pPr indent="-304800" lvl="7" marL="3657600">
              <a:lnSpc>
                <a:spcPct val="115000"/>
              </a:lnSpc>
              <a:spcBef>
                <a:spcPts val="0"/>
              </a:spcBef>
              <a:spcAft>
                <a:spcPts val="0"/>
              </a:spcAft>
              <a:buSzPts val="1200"/>
              <a:buFont typeface="Inter"/>
              <a:buChar char="○"/>
              <a:defRPr/>
            </a:lvl8pPr>
            <a:lvl9pPr indent="-304800" lvl="8" marL="4114800">
              <a:lnSpc>
                <a:spcPct val="115000"/>
              </a:lnSpc>
              <a:spcBef>
                <a:spcPts val="0"/>
              </a:spcBef>
              <a:spcAft>
                <a:spcPts val="0"/>
              </a:spcAft>
              <a:buSzPts val="1200"/>
              <a:buFont typeface="Inter"/>
              <a:buChar char="■"/>
              <a:defRPr/>
            </a:lvl9pPr>
          </a:lstStyle>
          <a:p/>
        </p:txBody>
      </p:sp>
      <p:sp>
        <p:nvSpPr>
          <p:cNvPr id="157" name="Google Shape;157;p15"/>
          <p:cNvSpPr txBox="1"/>
          <p:nvPr>
            <p:ph idx="14" type="subTitle"/>
          </p:nvPr>
        </p:nvSpPr>
        <p:spPr>
          <a:xfrm>
            <a:off x="5637075" y="3075100"/>
            <a:ext cx="2151000" cy="772200"/>
          </a:xfrm>
          <a:prstGeom prst="rect">
            <a:avLst/>
          </a:prstGeom>
        </p:spPr>
        <p:txBody>
          <a:bodyPr anchorCtr="0" anchor="t" bIns="91425" lIns="91425" spcFirstLastPara="1" rIns="91425" wrap="square" tIns="91425">
            <a:noAutofit/>
          </a:bodyPr>
          <a:lstStyle>
            <a:lvl1pPr lvl="0">
              <a:spcBef>
                <a:spcPts val="0"/>
              </a:spcBef>
              <a:spcAft>
                <a:spcPts val="0"/>
              </a:spcAft>
              <a:buSzPts val="1600"/>
              <a:buFont typeface="Inter SemiBold"/>
              <a:buNone/>
              <a:defRPr sz="1600"/>
            </a:lvl1pPr>
            <a:lvl2pPr lvl="1">
              <a:spcBef>
                <a:spcPts val="0"/>
              </a:spcBef>
              <a:spcAft>
                <a:spcPts val="0"/>
              </a:spcAft>
              <a:buSzPts val="1600"/>
              <a:buFont typeface="Inter SemiBold"/>
              <a:buNone/>
              <a:defRPr sz="1600"/>
            </a:lvl2pPr>
            <a:lvl3pPr lvl="2">
              <a:spcBef>
                <a:spcPts val="0"/>
              </a:spcBef>
              <a:spcAft>
                <a:spcPts val="0"/>
              </a:spcAft>
              <a:buSzPts val="1600"/>
              <a:buFont typeface="Inter SemiBold"/>
              <a:buNone/>
              <a:defRPr sz="1600"/>
            </a:lvl3pPr>
            <a:lvl4pPr lvl="3">
              <a:spcBef>
                <a:spcPts val="0"/>
              </a:spcBef>
              <a:spcAft>
                <a:spcPts val="0"/>
              </a:spcAft>
              <a:buSzPts val="1600"/>
              <a:buFont typeface="Inter SemiBold"/>
              <a:buNone/>
              <a:defRPr sz="1600"/>
            </a:lvl4pPr>
            <a:lvl5pPr lvl="4">
              <a:spcBef>
                <a:spcPts val="0"/>
              </a:spcBef>
              <a:spcAft>
                <a:spcPts val="0"/>
              </a:spcAft>
              <a:buSzPts val="1600"/>
              <a:buFont typeface="Inter SemiBold"/>
              <a:buNone/>
              <a:defRPr sz="1600"/>
            </a:lvl5pPr>
            <a:lvl6pPr lvl="5">
              <a:spcBef>
                <a:spcPts val="0"/>
              </a:spcBef>
              <a:spcAft>
                <a:spcPts val="0"/>
              </a:spcAft>
              <a:buSzPts val="1600"/>
              <a:buFont typeface="Inter SemiBold"/>
              <a:buNone/>
              <a:defRPr sz="1600"/>
            </a:lvl6pPr>
            <a:lvl7pPr lvl="6">
              <a:spcBef>
                <a:spcPts val="0"/>
              </a:spcBef>
              <a:spcAft>
                <a:spcPts val="0"/>
              </a:spcAft>
              <a:buSzPts val="1600"/>
              <a:buFont typeface="Inter SemiBold"/>
              <a:buNone/>
              <a:defRPr sz="1600"/>
            </a:lvl7pPr>
            <a:lvl8pPr lvl="7">
              <a:spcBef>
                <a:spcPts val="0"/>
              </a:spcBef>
              <a:spcAft>
                <a:spcPts val="0"/>
              </a:spcAft>
              <a:buSzPts val="1600"/>
              <a:buFont typeface="Inter SemiBold"/>
              <a:buNone/>
              <a:defRPr sz="1600"/>
            </a:lvl8pPr>
            <a:lvl9pPr lvl="8">
              <a:spcBef>
                <a:spcPts val="0"/>
              </a:spcBef>
              <a:spcAft>
                <a:spcPts val="0"/>
              </a:spcAft>
              <a:buSzPts val="1600"/>
              <a:buFont typeface="Inter SemiBold"/>
              <a:buNone/>
              <a:defRPr sz="1600"/>
            </a:lvl9pPr>
          </a:lstStyle>
          <a:p/>
        </p:txBody>
      </p:sp>
      <p:sp>
        <p:nvSpPr>
          <p:cNvPr id="158" name="Google Shape;158;p15"/>
          <p:cNvSpPr txBox="1"/>
          <p:nvPr>
            <p:ph idx="15" type="body"/>
          </p:nvPr>
        </p:nvSpPr>
        <p:spPr>
          <a:xfrm>
            <a:off x="5560875" y="3489625"/>
            <a:ext cx="2151000" cy="9450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SzPts val="1200"/>
              <a:buFont typeface="Inter"/>
              <a:buChar char="●"/>
              <a:defRPr/>
            </a:lvl1pPr>
            <a:lvl2pPr indent="-304800" lvl="1" marL="914400">
              <a:lnSpc>
                <a:spcPct val="115000"/>
              </a:lnSpc>
              <a:spcBef>
                <a:spcPts val="0"/>
              </a:spcBef>
              <a:spcAft>
                <a:spcPts val="0"/>
              </a:spcAft>
              <a:buSzPts val="1200"/>
              <a:buFont typeface="Inter"/>
              <a:buChar char="○"/>
              <a:defRPr/>
            </a:lvl2pPr>
            <a:lvl3pPr indent="-304800" lvl="2" marL="1371600">
              <a:lnSpc>
                <a:spcPct val="115000"/>
              </a:lnSpc>
              <a:spcBef>
                <a:spcPts val="0"/>
              </a:spcBef>
              <a:spcAft>
                <a:spcPts val="0"/>
              </a:spcAft>
              <a:buSzPts val="1200"/>
              <a:buFont typeface="Inter"/>
              <a:buChar char="■"/>
              <a:defRPr/>
            </a:lvl3pPr>
            <a:lvl4pPr indent="-304800" lvl="3" marL="1828800">
              <a:lnSpc>
                <a:spcPct val="115000"/>
              </a:lnSpc>
              <a:spcBef>
                <a:spcPts val="0"/>
              </a:spcBef>
              <a:spcAft>
                <a:spcPts val="0"/>
              </a:spcAft>
              <a:buSzPts val="1200"/>
              <a:buFont typeface="Inter"/>
              <a:buChar char="●"/>
              <a:defRPr/>
            </a:lvl4pPr>
            <a:lvl5pPr indent="-304800" lvl="4" marL="2286000">
              <a:lnSpc>
                <a:spcPct val="115000"/>
              </a:lnSpc>
              <a:spcBef>
                <a:spcPts val="0"/>
              </a:spcBef>
              <a:spcAft>
                <a:spcPts val="0"/>
              </a:spcAft>
              <a:buSzPts val="1200"/>
              <a:buFont typeface="Inter"/>
              <a:buChar char="○"/>
              <a:defRPr/>
            </a:lvl5pPr>
            <a:lvl6pPr indent="-304800" lvl="5" marL="2743200">
              <a:lnSpc>
                <a:spcPct val="115000"/>
              </a:lnSpc>
              <a:spcBef>
                <a:spcPts val="0"/>
              </a:spcBef>
              <a:spcAft>
                <a:spcPts val="0"/>
              </a:spcAft>
              <a:buSzPts val="1200"/>
              <a:buFont typeface="Inter"/>
              <a:buChar char="■"/>
              <a:defRPr/>
            </a:lvl6pPr>
            <a:lvl7pPr indent="-304800" lvl="6" marL="3200400">
              <a:lnSpc>
                <a:spcPct val="115000"/>
              </a:lnSpc>
              <a:spcBef>
                <a:spcPts val="0"/>
              </a:spcBef>
              <a:spcAft>
                <a:spcPts val="0"/>
              </a:spcAft>
              <a:buSzPts val="1200"/>
              <a:buFont typeface="Inter"/>
              <a:buChar char="●"/>
              <a:defRPr/>
            </a:lvl7pPr>
            <a:lvl8pPr indent="-304800" lvl="7" marL="3657600">
              <a:lnSpc>
                <a:spcPct val="115000"/>
              </a:lnSpc>
              <a:spcBef>
                <a:spcPts val="0"/>
              </a:spcBef>
              <a:spcAft>
                <a:spcPts val="0"/>
              </a:spcAft>
              <a:buSzPts val="1200"/>
              <a:buFont typeface="Inter"/>
              <a:buChar char="○"/>
              <a:defRPr/>
            </a:lvl8pPr>
            <a:lvl9pPr indent="-304800" lvl="8" marL="4114800">
              <a:lnSpc>
                <a:spcPct val="115000"/>
              </a:lnSpc>
              <a:spcBef>
                <a:spcPts val="0"/>
              </a:spcBef>
              <a:spcAft>
                <a:spcPts val="0"/>
              </a:spcAft>
              <a:buSzPts val="1200"/>
              <a:buFont typeface="Inter"/>
              <a:buChar char="■"/>
              <a:defRPr/>
            </a:lvl9pPr>
          </a:lstStyle>
          <a:p/>
        </p:txBody>
      </p:sp>
      <p:sp>
        <p:nvSpPr>
          <p:cNvPr id="159" name="Google Shape;159;p15"/>
          <p:cNvSpPr/>
          <p:nvPr/>
        </p:nvSpPr>
        <p:spPr>
          <a:xfrm>
            <a:off x="603475"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dk1"/>
                </a:solidFill>
                <a:latin typeface="Inter"/>
                <a:ea typeface="Inter"/>
                <a:cs typeface="Inter"/>
                <a:sym typeface="Inter"/>
              </a:rPr>
              <a:t>Confidential</a:t>
            </a:r>
            <a:endParaRPr sz="700">
              <a:solidFill>
                <a:schemeClr val="dk1"/>
              </a:solidFill>
              <a:latin typeface="Inter"/>
              <a:ea typeface="Inter"/>
              <a:cs typeface="Inter"/>
              <a:sym typeface="Inter"/>
            </a:endParaRPr>
          </a:p>
        </p:txBody>
      </p:sp>
      <p:sp>
        <p:nvSpPr>
          <p:cNvPr id="160" name="Google Shape;160;p15"/>
          <p:cNvSpPr txBox="1"/>
          <p:nvPr>
            <p:ph idx="12" type="sldNum"/>
          </p:nvPr>
        </p:nvSpPr>
        <p:spPr>
          <a:xfrm>
            <a:off x="420872" y="203200"/>
            <a:ext cx="428700" cy="393600"/>
          </a:xfrm>
          <a:prstGeom prst="rect">
            <a:avLst/>
          </a:prstGeom>
        </p:spPr>
        <p:txBody>
          <a:bodyPr anchorCtr="0" anchor="ctr" bIns="91425" lIns="91425" spcFirstLastPara="1" rIns="91425" wrap="square" tIns="91425">
            <a:normAutofit/>
          </a:bodyPr>
          <a:lstStyle>
            <a:lvl1pPr lvl="0" rtl="0" algn="ctr">
              <a:buNone/>
              <a:defRPr sz="800">
                <a:solidFill>
                  <a:schemeClr val="dk1"/>
                </a:solidFill>
                <a:latin typeface="Inter Light"/>
                <a:ea typeface="Inter Light"/>
                <a:cs typeface="Inter Light"/>
                <a:sym typeface="Inter Light"/>
              </a:defRPr>
            </a:lvl1pPr>
            <a:lvl2pPr lvl="1" rtl="0" algn="ctr">
              <a:buNone/>
              <a:defRPr sz="800">
                <a:solidFill>
                  <a:schemeClr val="dk1"/>
                </a:solidFill>
                <a:latin typeface="Inter Light"/>
                <a:ea typeface="Inter Light"/>
                <a:cs typeface="Inter Light"/>
                <a:sym typeface="Inter Light"/>
              </a:defRPr>
            </a:lvl2pPr>
            <a:lvl3pPr lvl="2" rtl="0" algn="ctr">
              <a:buNone/>
              <a:defRPr sz="800">
                <a:solidFill>
                  <a:schemeClr val="dk1"/>
                </a:solidFill>
                <a:latin typeface="Inter Light"/>
                <a:ea typeface="Inter Light"/>
                <a:cs typeface="Inter Light"/>
                <a:sym typeface="Inter Light"/>
              </a:defRPr>
            </a:lvl3pPr>
            <a:lvl4pPr lvl="3" rtl="0" algn="ctr">
              <a:buNone/>
              <a:defRPr sz="800">
                <a:solidFill>
                  <a:schemeClr val="dk1"/>
                </a:solidFill>
                <a:latin typeface="Inter Light"/>
                <a:ea typeface="Inter Light"/>
                <a:cs typeface="Inter Light"/>
                <a:sym typeface="Inter Light"/>
              </a:defRPr>
            </a:lvl4pPr>
            <a:lvl5pPr lvl="4" rtl="0" algn="ctr">
              <a:buNone/>
              <a:defRPr sz="800">
                <a:solidFill>
                  <a:schemeClr val="dk1"/>
                </a:solidFill>
                <a:latin typeface="Inter Light"/>
                <a:ea typeface="Inter Light"/>
                <a:cs typeface="Inter Light"/>
                <a:sym typeface="Inter Light"/>
              </a:defRPr>
            </a:lvl5pPr>
            <a:lvl6pPr lvl="5" rtl="0" algn="ctr">
              <a:buNone/>
              <a:defRPr sz="800">
                <a:solidFill>
                  <a:schemeClr val="dk1"/>
                </a:solidFill>
                <a:latin typeface="Inter Light"/>
                <a:ea typeface="Inter Light"/>
                <a:cs typeface="Inter Light"/>
                <a:sym typeface="Inter Light"/>
              </a:defRPr>
            </a:lvl6pPr>
            <a:lvl7pPr lvl="6" rtl="0" algn="ctr">
              <a:buNone/>
              <a:defRPr sz="800">
                <a:solidFill>
                  <a:schemeClr val="dk1"/>
                </a:solidFill>
                <a:latin typeface="Inter Light"/>
                <a:ea typeface="Inter Light"/>
                <a:cs typeface="Inter Light"/>
                <a:sym typeface="Inter Light"/>
              </a:defRPr>
            </a:lvl7pPr>
            <a:lvl8pPr lvl="7" rtl="0" algn="ctr">
              <a:buNone/>
              <a:defRPr sz="800">
                <a:solidFill>
                  <a:schemeClr val="dk1"/>
                </a:solidFill>
                <a:latin typeface="Inter Light"/>
                <a:ea typeface="Inter Light"/>
                <a:cs typeface="Inter Light"/>
                <a:sym typeface="Inter Light"/>
              </a:defRPr>
            </a:lvl8pPr>
            <a:lvl9pPr lvl="8" rtl="0" algn="ctr">
              <a:buNone/>
              <a:defRPr sz="800">
                <a:solidFill>
                  <a:schemeClr val="dk1"/>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161" name="Google Shape;161;p15"/>
          <p:cNvSpPr/>
          <p:nvPr/>
        </p:nvSpPr>
        <p:spPr>
          <a:xfrm>
            <a:off x="1644650"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dk1"/>
                </a:solidFill>
                <a:latin typeface="Inter"/>
                <a:ea typeface="Inter"/>
                <a:cs typeface="Inter"/>
                <a:sym typeface="Inter"/>
              </a:rPr>
              <a:t>Copyright ©</a:t>
            </a:r>
            <a:endParaRPr sz="700">
              <a:solidFill>
                <a:schemeClr val="dk1"/>
              </a:solidFill>
              <a:latin typeface="Inter"/>
              <a:ea typeface="Inter"/>
              <a:cs typeface="Inter"/>
              <a:sym typeface="Inte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eatures / Benefits">
  <p:cSld name="CUSTOM">
    <p:bg>
      <p:bgPr>
        <a:solidFill>
          <a:schemeClr val="lt1"/>
        </a:solidFill>
      </p:bgPr>
    </p:bg>
    <p:spTree>
      <p:nvGrpSpPr>
        <p:cNvPr id="162" name="Shape 162"/>
        <p:cNvGrpSpPr/>
        <p:nvPr/>
      </p:nvGrpSpPr>
      <p:grpSpPr>
        <a:xfrm>
          <a:off x="0" y="0"/>
          <a:ext cx="0" cy="0"/>
          <a:chOff x="0" y="0"/>
          <a:chExt cx="0" cy="0"/>
        </a:xfrm>
      </p:grpSpPr>
      <p:sp>
        <p:nvSpPr>
          <p:cNvPr id="163" name="Google Shape;163;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cxnSp>
        <p:nvCxnSpPr>
          <p:cNvPr id="164" name="Google Shape;164;p16"/>
          <p:cNvCxnSpPr/>
          <p:nvPr/>
        </p:nvCxnSpPr>
        <p:spPr>
          <a:xfrm rot="10800000">
            <a:off x="560525" y="279400"/>
            <a:ext cx="149400" cy="0"/>
          </a:xfrm>
          <a:prstGeom prst="straightConnector1">
            <a:avLst/>
          </a:prstGeom>
          <a:noFill/>
          <a:ln cap="flat" cmpd="sng" w="9525">
            <a:solidFill>
              <a:schemeClr val="dk1"/>
            </a:solidFill>
            <a:prstDash val="solid"/>
            <a:round/>
            <a:headEnd len="med" w="med" type="none"/>
            <a:tailEnd len="med" w="med" type="none"/>
          </a:ln>
        </p:spPr>
      </p:cxnSp>
      <p:sp>
        <p:nvSpPr>
          <p:cNvPr id="165" name="Google Shape;165;p16"/>
          <p:cNvSpPr txBox="1"/>
          <p:nvPr>
            <p:ph type="title"/>
          </p:nvPr>
        </p:nvSpPr>
        <p:spPr>
          <a:xfrm>
            <a:off x="452575" y="633600"/>
            <a:ext cx="3954600" cy="13161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4200"/>
              <a:buFont typeface="Inter"/>
              <a:buNone/>
              <a:defRPr/>
            </a:lvl1pPr>
            <a:lvl2pPr lvl="1">
              <a:lnSpc>
                <a:spcPct val="80000"/>
              </a:lnSpc>
              <a:spcBef>
                <a:spcPts val="0"/>
              </a:spcBef>
              <a:spcAft>
                <a:spcPts val="0"/>
              </a:spcAft>
              <a:buSzPts val="4200"/>
              <a:buFont typeface="Inter"/>
              <a:buNone/>
              <a:defRPr b="1"/>
            </a:lvl2pPr>
            <a:lvl3pPr lvl="2">
              <a:lnSpc>
                <a:spcPct val="80000"/>
              </a:lnSpc>
              <a:spcBef>
                <a:spcPts val="0"/>
              </a:spcBef>
              <a:spcAft>
                <a:spcPts val="0"/>
              </a:spcAft>
              <a:buSzPts val="4200"/>
              <a:buFont typeface="Inter"/>
              <a:buNone/>
              <a:defRPr b="1"/>
            </a:lvl3pPr>
            <a:lvl4pPr lvl="3">
              <a:lnSpc>
                <a:spcPct val="80000"/>
              </a:lnSpc>
              <a:spcBef>
                <a:spcPts val="0"/>
              </a:spcBef>
              <a:spcAft>
                <a:spcPts val="0"/>
              </a:spcAft>
              <a:buSzPts val="4200"/>
              <a:buFont typeface="Inter"/>
              <a:buNone/>
              <a:defRPr b="1"/>
            </a:lvl4pPr>
            <a:lvl5pPr lvl="4">
              <a:lnSpc>
                <a:spcPct val="80000"/>
              </a:lnSpc>
              <a:spcBef>
                <a:spcPts val="0"/>
              </a:spcBef>
              <a:spcAft>
                <a:spcPts val="0"/>
              </a:spcAft>
              <a:buSzPts val="4200"/>
              <a:buFont typeface="Inter"/>
              <a:buNone/>
              <a:defRPr b="1"/>
            </a:lvl5pPr>
            <a:lvl6pPr lvl="5">
              <a:lnSpc>
                <a:spcPct val="80000"/>
              </a:lnSpc>
              <a:spcBef>
                <a:spcPts val="0"/>
              </a:spcBef>
              <a:spcAft>
                <a:spcPts val="0"/>
              </a:spcAft>
              <a:buSzPts val="4200"/>
              <a:buFont typeface="Inter"/>
              <a:buNone/>
              <a:defRPr b="1"/>
            </a:lvl6pPr>
            <a:lvl7pPr lvl="6">
              <a:lnSpc>
                <a:spcPct val="80000"/>
              </a:lnSpc>
              <a:spcBef>
                <a:spcPts val="0"/>
              </a:spcBef>
              <a:spcAft>
                <a:spcPts val="0"/>
              </a:spcAft>
              <a:buSzPts val="4200"/>
              <a:buFont typeface="Inter"/>
              <a:buNone/>
              <a:defRPr b="1"/>
            </a:lvl7pPr>
            <a:lvl8pPr lvl="7">
              <a:lnSpc>
                <a:spcPct val="80000"/>
              </a:lnSpc>
              <a:spcBef>
                <a:spcPts val="0"/>
              </a:spcBef>
              <a:spcAft>
                <a:spcPts val="0"/>
              </a:spcAft>
              <a:buSzPts val="4200"/>
              <a:buFont typeface="Inter"/>
              <a:buNone/>
              <a:defRPr b="1"/>
            </a:lvl8pPr>
            <a:lvl9pPr lvl="8">
              <a:lnSpc>
                <a:spcPct val="80000"/>
              </a:lnSpc>
              <a:spcBef>
                <a:spcPts val="0"/>
              </a:spcBef>
              <a:spcAft>
                <a:spcPts val="0"/>
              </a:spcAft>
              <a:buSzPts val="4200"/>
              <a:buFont typeface="Inter"/>
              <a:buNone/>
              <a:defRPr b="1"/>
            </a:lvl9pPr>
          </a:lstStyle>
          <a:p/>
        </p:txBody>
      </p:sp>
      <p:sp>
        <p:nvSpPr>
          <p:cNvPr id="166" name="Google Shape;166;p16"/>
          <p:cNvSpPr txBox="1"/>
          <p:nvPr>
            <p:ph idx="1" type="body"/>
          </p:nvPr>
        </p:nvSpPr>
        <p:spPr>
          <a:xfrm>
            <a:off x="560525" y="1966775"/>
            <a:ext cx="3212700" cy="2080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Font typeface="Inter"/>
              <a:buChar char="●"/>
              <a:defRPr/>
            </a:lvl1pPr>
            <a:lvl2pPr indent="-304800" lvl="1" marL="914400">
              <a:spcBef>
                <a:spcPts val="0"/>
              </a:spcBef>
              <a:spcAft>
                <a:spcPts val="0"/>
              </a:spcAft>
              <a:buSzPts val="1200"/>
              <a:buFont typeface="Inter"/>
              <a:buChar char="○"/>
              <a:defRPr/>
            </a:lvl2pPr>
            <a:lvl3pPr indent="-304800" lvl="2" marL="1371600">
              <a:spcBef>
                <a:spcPts val="0"/>
              </a:spcBef>
              <a:spcAft>
                <a:spcPts val="0"/>
              </a:spcAft>
              <a:buSzPts val="1200"/>
              <a:buFont typeface="Inter"/>
              <a:buChar char="■"/>
              <a:defRPr/>
            </a:lvl3pPr>
            <a:lvl4pPr indent="-304800" lvl="3" marL="1828800">
              <a:spcBef>
                <a:spcPts val="0"/>
              </a:spcBef>
              <a:spcAft>
                <a:spcPts val="0"/>
              </a:spcAft>
              <a:buSzPts val="1200"/>
              <a:buFont typeface="Inter"/>
              <a:buChar char="●"/>
              <a:defRPr/>
            </a:lvl4pPr>
            <a:lvl5pPr indent="-304800" lvl="4" marL="2286000">
              <a:spcBef>
                <a:spcPts val="0"/>
              </a:spcBef>
              <a:spcAft>
                <a:spcPts val="0"/>
              </a:spcAft>
              <a:buSzPts val="1200"/>
              <a:buFont typeface="Inter"/>
              <a:buChar char="○"/>
              <a:defRPr/>
            </a:lvl5pPr>
            <a:lvl6pPr indent="-304800" lvl="5" marL="2743200">
              <a:spcBef>
                <a:spcPts val="0"/>
              </a:spcBef>
              <a:spcAft>
                <a:spcPts val="0"/>
              </a:spcAft>
              <a:buSzPts val="1200"/>
              <a:buFont typeface="Inter"/>
              <a:buChar char="■"/>
              <a:defRPr/>
            </a:lvl6pPr>
            <a:lvl7pPr indent="-304800" lvl="6" marL="3200400">
              <a:spcBef>
                <a:spcPts val="0"/>
              </a:spcBef>
              <a:spcAft>
                <a:spcPts val="0"/>
              </a:spcAft>
              <a:buSzPts val="1200"/>
              <a:buFont typeface="Inter"/>
              <a:buChar char="●"/>
              <a:defRPr/>
            </a:lvl7pPr>
            <a:lvl8pPr indent="-304800" lvl="7" marL="3657600">
              <a:spcBef>
                <a:spcPts val="0"/>
              </a:spcBef>
              <a:spcAft>
                <a:spcPts val="0"/>
              </a:spcAft>
              <a:buSzPts val="1200"/>
              <a:buFont typeface="Inter"/>
              <a:buChar char="○"/>
              <a:defRPr/>
            </a:lvl8pPr>
            <a:lvl9pPr indent="-304800" lvl="8" marL="4114800">
              <a:spcBef>
                <a:spcPts val="0"/>
              </a:spcBef>
              <a:spcAft>
                <a:spcPts val="0"/>
              </a:spcAft>
              <a:buSzPts val="1200"/>
              <a:buFont typeface="Inter"/>
              <a:buChar char="■"/>
              <a:defRPr/>
            </a:lvl9pPr>
          </a:lstStyle>
          <a:p/>
        </p:txBody>
      </p:sp>
      <p:sp>
        <p:nvSpPr>
          <p:cNvPr id="167" name="Google Shape;167;p16"/>
          <p:cNvSpPr/>
          <p:nvPr/>
        </p:nvSpPr>
        <p:spPr>
          <a:xfrm>
            <a:off x="603475"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dk1"/>
                </a:solidFill>
                <a:latin typeface="Inter"/>
                <a:ea typeface="Inter"/>
                <a:cs typeface="Inter"/>
                <a:sym typeface="Inter"/>
              </a:rPr>
              <a:t>Confidential</a:t>
            </a:r>
            <a:endParaRPr sz="700">
              <a:solidFill>
                <a:schemeClr val="dk1"/>
              </a:solidFill>
              <a:latin typeface="Inter"/>
              <a:ea typeface="Inter"/>
              <a:cs typeface="Inter"/>
              <a:sym typeface="Inter"/>
            </a:endParaRPr>
          </a:p>
        </p:txBody>
      </p:sp>
      <p:sp>
        <p:nvSpPr>
          <p:cNvPr id="168" name="Google Shape;168;p16"/>
          <p:cNvSpPr txBox="1"/>
          <p:nvPr>
            <p:ph idx="2" type="sldNum"/>
          </p:nvPr>
        </p:nvSpPr>
        <p:spPr>
          <a:xfrm>
            <a:off x="420872" y="203200"/>
            <a:ext cx="428700" cy="393600"/>
          </a:xfrm>
          <a:prstGeom prst="rect">
            <a:avLst/>
          </a:prstGeom>
        </p:spPr>
        <p:txBody>
          <a:bodyPr anchorCtr="0" anchor="ctr" bIns="91425" lIns="91425" spcFirstLastPara="1" rIns="91425" wrap="square" tIns="91425">
            <a:normAutofit/>
          </a:bodyPr>
          <a:lstStyle>
            <a:lvl1pPr lvl="0" rtl="0" algn="ctr">
              <a:buNone/>
              <a:defRPr sz="800">
                <a:solidFill>
                  <a:schemeClr val="accent2"/>
                </a:solidFill>
                <a:latin typeface="Inter Light"/>
                <a:ea typeface="Inter Light"/>
                <a:cs typeface="Inter Light"/>
                <a:sym typeface="Inter Light"/>
              </a:defRPr>
            </a:lvl1pPr>
            <a:lvl2pPr lvl="1" rtl="0" algn="ctr">
              <a:buNone/>
              <a:defRPr sz="800">
                <a:solidFill>
                  <a:schemeClr val="accent2"/>
                </a:solidFill>
                <a:latin typeface="Inter Light"/>
                <a:ea typeface="Inter Light"/>
                <a:cs typeface="Inter Light"/>
                <a:sym typeface="Inter Light"/>
              </a:defRPr>
            </a:lvl2pPr>
            <a:lvl3pPr lvl="2" rtl="0" algn="ctr">
              <a:buNone/>
              <a:defRPr sz="800">
                <a:solidFill>
                  <a:schemeClr val="accent2"/>
                </a:solidFill>
                <a:latin typeface="Inter Light"/>
                <a:ea typeface="Inter Light"/>
                <a:cs typeface="Inter Light"/>
                <a:sym typeface="Inter Light"/>
              </a:defRPr>
            </a:lvl3pPr>
            <a:lvl4pPr lvl="3" rtl="0" algn="ctr">
              <a:buNone/>
              <a:defRPr sz="800">
                <a:solidFill>
                  <a:schemeClr val="accent2"/>
                </a:solidFill>
                <a:latin typeface="Inter Light"/>
                <a:ea typeface="Inter Light"/>
                <a:cs typeface="Inter Light"/>
                <a:sym typeface="Inter Light"/>
              </a:defRPr>
            </a:lvl4pPr>
            <a:lvl5pPr lvl="4" rtl="0" algn="ctr">
              <a:buNone/>
              <a:defRPr sz="800">
                <a:solidFill>
                  <a:schemeClr val="accent2"/>
                </a:solidFill>
                <a:latin typeface="Inter Light"/>
                <a:ea typeface="Inter Light"/>
                <a:cs typeface="Inter Light"/>
                <a:sym typeface="Inter Light"/>
              </a:defRPr>
            </a:lvl5pPr>
            <a:lvl6pPr lvl="5" rtl="0" algn="ctr">
              <a:buNone/>
              <a:defRPr sz="800">
                <a:solidFill>
                  <a:schemeClr val="accent2"/>
                </a:solidFill>
                <a:latin typeface="Inter Light"/>
                <a:ea typeface="Inter Light"/>
                <a:cs typeface="Inter Light"/>
                <a:sym typeface="Inter Light"/>
              </a:defRPr>
            </a:lvl6pPr>
            <a:lvl7pPr lvl="6" rtl="0" algn="ctr">
              <a:buNone/>
              <a:defRPr sz="800">
                <a:solidFill>
                  <a:schemeClr val="accent2"/>
                </a:solidFill>
                <a:latin typeface="Inter Light"/>
                <a:ea typeface="Inter Light"/>
                <a:cs typeface="Inter Light"/>
                <a:sym typeface="Inter Light"/>
              </a:defRPr>
            </a:lvl7pPr>
            <a:lvl8pPr lvl="7" rtl="0" algn="ctr">
              <a:buNone/>
              <a:defRPr sz="800">
                <a:solidFill>
                  <a:schemeClr val="accent2"/>
                </a:solidFill>
                <a:latin typeface="Inter Light"/>
                <a:ea typeface="Inter Light"/>
                <a:cs typeface="Inter Light"/>
                <a:sym typeface="Inter Light"/>
              </a:defRPr>
            </a:lvl8pPr>
            <a:lvl9pPr lvl="8" rtl="0" algn="ctr">
              <a:buNone/>
              <a:defRPr sz="800">
                <a:solidFill>
                  <a:schemeClr val="accent2"/>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169" name="Google Shape;169;p16"/>
          <p:cNvSpPr/>
          <p:nvPr/>
        </p:nvSpPr>
        <p:spPr>
          <a:xfrm>
            <a:off x="1644650"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dk1"/>
                </a:solidFill>
                <a:latin typeface="Inter"/>
                <a:ea typeface="Inter"/>
                <a:cs typeface="Inter"/>
                <a:sym typeface="Inter"/>
              </a:rPr>
              <a:t>Copyright ©</a:t>
            </a:r>
            <a:endParaRPr sz="700">
              <a:solidFill>
                <a:schemeClr val="dk1"/>
              </a:solidFill>
              <a:latin typeface="Inter"/>
              <a:ea typeface="Inter"/>
              <a:cs typeface="Inter"/>
              <a:sym typeface="Inte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Images">
  <p:cSld name="CUSTOM_1">
    <p:bg>
      <p:bgPr>
        <a:solidFill>
          <a:schemeClr val="dk2"/>
        </a:solidFill>
      </p:bgPr>
    </p:bg>
    <p:spTree>
      <p:nvGrpSpPr>
        <p:cNvPr id="170" name="Shape 170"/>
        <p:cNvGrpSpPr/>
        <p:nvPr/>
      </p:nvGrpSpPr>
      <p:grpSpPr>
        <a:xfrm>
          <a:off x="0" y="0"/>
          <a:ext cx="0" cy="0"/>
          <a:chOff x="0" y="0"/>
          <a:chExt cx="0" cy="0"/>
        </a:xfrm>
      </p:grpSpPr>
      <p:sp>
        <p:nvSpPr>
          <p:cNvPr id="171" name="Google Shape;171;p17"/>
          <p:cNvSpPr/>
          <p:nvPr>
            <p:ph idx="2" type="pic"/>
          </p:nvPr>
        </p:nvSpPr>
        <p:spPr>
          <a:xfrm>
            <a:off x="211850" y="203250"/>
            <a:ext cx="4292400" cy="4737000"/>
          </a:xfrm>
          <a:prstGeom prst="roundRect">
            <a:avLst>
              <a:gd fmla="val 3358" name="adj"/>
            </a:avLst>
          </a:prstGeom>
          <a:noFill/>
          <a:ln>
            <a:noFill/>
          </a:ln>
        </p:spPr>
      </p:sp>
      <p:sp>
        <p:nvSpPr>
          <p:cNvPr id="172" name="Google Shape;172;p17"/>
          <p:cNvSpPr/>
          <p:nvPr>
            <p:ph idx="3" type="pic"/>
          </p:nvPr>
        </p:nvSpPr>
        <p:spPr>
          <a:xfrm>
            <a:off x="4639750" y="203250"/>
            <a:ext cx="4292400" cy="4737000"/>
          </a:xfrm>
          <a:prstGeom prst="roundRect">
            <a:avLst>
              <a:gd fmla="val 3358" name="adj"/>
            </a:avLst>
          </a:prstGeom>
          <a:noFill/>
          <a:ln>
            <a:noFill/>
          </a:ln>
        </p:spPr>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e Competition">
  <p:cSld name="CUSTOM_2">
    <p:bg>
      <p:bgPr>
        <a:solidFill>
          <a:schemeClr val="lt1"/>
        </a:solidFill>
      </p:bgPr>
    </p:bg>
    <p:spTree>
      <p:nvGrpSpPr>
        <p:cNvPr id="173" name="Shape 173"/>
        <p:cNvGrpSpPr/>
        <p:nvPr/>
      </p:nvGrpSpPr>
      <p:grpSpPr>
        <a:xfrm>
          <a:off x="0" y="0"/>
          <a:ext cx="0" cy="0"/>
          <a:chOff x="0" y="0"/>
          <a:chExt cx="0" cy="0"/>
        </a:xfrm>
      </p:grpSpPr>
      <p:sp>
        <p:nvSpPr>
          <p:cNvPr id="174" name="Google Shape;174;p18"/>
          <p:cNvSpPr/>
          <p:nvPr>
            <p:ph idx="2" type="pic"/>
          </p:nvPr>
        </p:nvSpPr>
        <p:spPr>
          <a:xfrm>
            <a:off x="4014725" y="557375"/>
            <a:ext cx="1374300" cy="1471500"/>
          </a:xfrm>
          <a:prstGeom prst="roundRect">
            <a:avLst>
              <a:gd fmla="val 7582" name="adj"/>
            </a:avLst>
          </a:prstGeom>
          <a:noFill/>
          <a:ln>
            <a:noFill/>
          </a:ln>
        </p:spPr>
      </p:sp>
      <p:sp>
        <p:nvSpPr>
          <p:cNvPr id="175" name="Google Shape;175;p18"/>
          <p:cNvSpPr/>
          <p:nvPr>
            <p:ph idx="3" type="pic"/>
          </p:nvPr>
        </p:nvSpPr>
        <p:spPr>
          <a:xfrm>
            <a:off x="5688575" y="557375"/>
            <a:ext cx="1374300" cy="1471500"/>
          </a:xfrm>
          <a:prstGeom prst="roundRect">
            <a:avLst>
              <a:gd fmla="val 7582" name="adj"/>
            </a:avLst>
          </a:prstGeom>
          <a:noFill/>
          <a:ln>
            <a:noFill/>
          </a:ln>
        </p:spPr>
      </p:sp>
      <p:sp>
        <p:nvSpPr>
          <p:cNvPr id="176" name="Google Shape;176;p18"/>
          <p:cNvSpPr/>
          <p:nvPr>
            <p:ph idx="4" type="pic"/>
          </p:nvPr>
        </p:nvSpPr>
        <p:spPr>
          <a:xfrm>
            <a:off x="7362425" y="557375"/>
            <a:ext cx="1374300" cy="1471500"/>
          </a:xfrm>
          <a:prstGeom prst="roundRect">
            <a:avLst>
              <a:gd fmla="val 7582" name="adj"/>
            </a:avLst>
          </a:prstGeom>
          <a:noFill/>
          <a:ln>
            <a:noFill/>
          </a:ln>
        </p:spPr>
      </p:sp>
      <p:sp>
        <p:nvSpPr>
          <p:cNvPr id="177" name="Google Shape;177;p18"/>
          <p:cNvSpPr/>
          <p:nvPr>
            <p:ph idx="5" type="pic"/>
          </p:nvPr>
        </p:nvSpPr>
        <p:spPr>
          <a:xfrm>
            <a:off x="4014725" y="2644475"/>
            <a:ext cx="1374300" cy="1471500"/>
          </a:xfrm>
          <a:prstGeom prst="roundRect">
            <a:avLst>
              <a:gd fmla="val 7582" name="adj"/>
            </a:avLst>
          </a:prstGeom>
          <a:noFill/>
          <a:ln>
            <a:noFill/>
          </a:ln>
        </p:spPr>
      </p:sp>
      <p:sp>
        <p:nvSpPr>
          <p:cNvPr id="178" name="Google Shape;178;p18"/>
          <p:cNvSpPr/>
          <p:nvPr>
            <p:ph idx="6" type="pic"/>
          </p:nvPr>
        </p:nvSpPr>
        <p:spPr>
          <a:xfrm>
            <a:off x="5688575" y="2644475"/>
            <a:ext cx="1374300" cy="1471500"/>
          </a:xfrm>
          <a:prstGeom prst="roundRect">
            <a:avLst>
              <a:gd fmla="val 7582" name="adj"/>
            </a:avLst>
          </a:prstGeom>
          <a:noFill/>
          <a:ln>
            <a:noFill/>
          </a:ln>
        </p:spPr>
      </p:sp>
      <p:sp>
        <p:nvSpPr>
          <p:cNvPr id="179" name="Google Shape;179;p18"/>
          <p:cNvSpPr/>
          <p:nvPr>
            <p:ph idx="7" type="pic"/>
          </p:nvPr>
        </p:nvSpPr>
        <p:spPr>
          <a:xfrm>
            <a:off x="7362425" y="2644475"/>
            <a:ext cx="1374300" cy="1471500"/>
          </a:xfrm>
          <a:prstGeom prst="roundRect">
            <a:avLst>
              <a:gd fmla="val 7582" name="adj"/>
            </a:avLst>
          </a:prstGeom>
          <a:noFill/>
          <a:ln>
            <a:noFill/>
          </a:ln>
        </p:spPr>
      </p:sp>
      <p:cxnSp>
        <p:nvCxnSpPr>
          <p:cNvPr id="180" name="Google Shape;180;p18"/>
          <p:cNvCxnSpPr/>
          <p:nvPr/>
        </p:nvCxnSpPr>
        <p:spPr>
          <a:xfrm rot="10800000">
            <a:off x="560525" y="279400"/>
            <a:ext cx="149400" cy="0"/>
          </a:xfrm>
          <a:prstGeom prst="straightConnector1">
            <a:avLst/>
          </a:prstGeom>
          <a:noFill/>
          <a:ln cap="flat" cmpd="sng" w="9525">
            <a:solidFill>
              <a:schemeClr val="dk1"/>
            </a:solidFill>
            <a:prstDash val="solid"/>
            <a:round/>
            <a:headEnd len="med" w="med" type="none"/>
            <a:tailEnd len="med" w="med" type="none"/>
          </a:ln>
        </p:spPr>
      </p:cxnSp>
      <p:sp>
        <p:nvSpPr>
          <p:cNvPr id="181" name="Google Shape;181;p18"/>
          <p:cNvSpPr txBox="1"/>
          <p:nvPr>
            <p:ph type="title"/>
          </p:nvPr>
        </p:nvSpPr>
        <p:spPr>
          <a:xfrm>
            <a:off x="452575" y="596800"/>
            <a:ext cx="3262500" cy="13596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4200"/>
              <a:buFont typeface="Inter"/>
              <a:buNone/>
              <a:defRPr/>
            </a:lvl1pPr>
            <a:lvl2pPr lvl="1">
              <a:lnSpc>
                <a:spcPct val="80000"/>
              </a:lnSpc>
              <a:spcBef>
                <a:spcPts val="0"/>
              </a:spcBef>
              <a:spcAft>
                <a:spcPts val="0"/>
              </a:spcAft>
              <a:buSzPts val="4800"/>
              <a:buFont typeface="Inter"/>
              <a:buNone/>
              <a:defRPr b="1" sz="4800"/>
            </a:lvl2pPr>
            <a:lvl3pPr lvl="2">
              <a:lnSpc>
                <a:spcPct val="80000"/>
              </a:lnSpc>
              <a:spcBef>
                <a:spcPts val="0"/>
              </a:spcBef>
              <a:spcAft>
                <a:spcPts val="0"/>
              </a:spcAft>
              <a:buSzPts val="4800"/>
              <a:buFont typeface="Inter"/>
              <a:buNone/>
              <a:defRPr b="1" sz="4800"/>
            </a:lvl3pPr>
            <a:lvl4pPr lvl="3">
              <a:lnSpc>
                <a:spcPct val="80000"/>
              </a:lnSpc>
              <a:spcBef>
                <a:spcPts val="0"/>
              </a:spcBef>
              <a:spcAft>
                <a:spcPts val="0"/>
              </a:spcAft>
              <a:buSzPts val="4800"/>
              <a:buFont typeface="Inter"/>
              <a:buNone/>
              <a:defRPr b="1" sz="4800"/>
            </a:lvl4pPr>
            <a:lvl5pPr lvl="4">
              <a:lnSpc>
                <a:spcPct val="80000"/>
              </a:lnSpc>
              <a:spcBef>
                <a:spcPts val="0"/>
              </a:spcBef>
              <a:spcAft>
                <a:spcPts val="0"/>
              </a:spcAft>
              <a:buSzPts val="4800"/>
              <a:buFont typeface="Inter"/>
              <a:buNone/>
              <a:defRPr b="1" sz="4800"/>
            </a:lvl5pPr>
            <a:lvl6pPr lvl="5">
              <a:lnSpc>
                <a:spcPct val="80000"/>
              </a:lnSpc>
              <a:spcBef>
                <a:spcPts val="0"/>
              </a:spcBef>
              <a:spcAft>
                <a:spcPts val="0"/>
              </a:spcAft>
              <a:buSzPts val="4800"/>
              <a:buFont typeface="Inter"/>
              <a:buNone/>
              <a:defRPr b="1" sz="4800"/>
            </a:lvl6pPr>
            <a:lvl7pPr lvl="6">
              <a:lnSpc>
                <a:spcPct val="80000"/>
              </a:lnSpc>
              <a:spcBef>
                <a:spcPts val="0"/>
              </a:spcBef>
              <a:spcAft>
                <a:spcPts val="0"/>
              </a:spcAft>
              <a:buSzPts val="4800"/>
              <a:buFont typeface="Inter"/>
              <a:buNone/>
              <a:defRPr b="1" sz="4800"/>
            </a:lvl7pPr>
            <a:lvl8pPr lvl="7">
              <a:lnSpc>
                <a:spcPct val="80000"/>
              </a:lnSpc>
              <a:spcBef>
                <a:spcPts val="0"/>
              </a:spcBef>
              <a:spcAft>
                <a:spcPts val="0"/>
              </a:spcAft>
              <a:buSzPts val="4800"/>
              <a:buFont typeface="Inter"/>
              <a:buNone/>
              <a:defRPr b="1" sz="4800"/>
            </a:lvl8pPr>
            <a:lvl9pPr lvl="8">
              <a:lnSpc>
                <a:spcPct val="80000"/>
              </a:lnSpc>
              <a:spcBef>
                <a:spcPts val="0"/>
              </a:spcBef>
              <a:spcAft>
                <a:spcPts val="0"/>
              </a:spcAft>
              <a:buSzPts val="4800"/>
              <a:buFont typeface="Inter"/>
              <a:buNone/>
              <a:defRPr b="1" sz="4800"/>
            </a:lvl9pPr>
          </a:lstStyle>
          <a:p/>
        </p:txBody>
      </p:sp>
      <p:sp>
        <p:nvSpPr>
          <p:cNvPr id="182" name="Google Shape;182;p18"/>
          <p:cNvSpPr txBox="1"/>
          <p:nvPr>
            <p:ph idx="1" type="subTitle"/>
          </p:nvPr>
        </p:nvSpPr>
        <p:spPr>
          <a:xfrm>
            <a:off x="452575" y="1956400"/>
            <a:ext cx="2616000" cy="627300"/>
          </a:xfrm>
          <a:prstGeom prst="rect">
            <a:avLst/>
          </a:prstGeom>
        </p:spPr>
        <p:txBody>
          <a:bodyPr anchorCtr="0" anchor="t" bIns="91425" lIns="91425" spcFirstLastPara="1" rIns="91425" wrap="square" tIns="91425">
            <a:noAutofit/>
          </a:bodyPr>
          <a:lstStyle>
            <a:lvl1pPr lvl="0">
              <a:spcBef>
                <a:spcPts val="0"/>
              </a:spcBef>
              <a:spcAft>
                <a:spcPts val="0"/>
              </a:spcAft>
              <a:buSzPts val="1600"/>
              <a:buFont typeface="Inter SemiBold"/>
              <a:buNone/>
              <a:defRPr sz="1600"/>
            </a:lvl1pPr>
            <a:lvl2pPr lvl="1">
              <a:spcBef>
                <a:spcPts val="0"/>
              </a:spcBef>
              <a:spcAft>
                <a:spcPts val="0"/>
              </a:spcAft>
              <a:buSzPts val="1600"/>
              <a:buFont typeface="Inter SemiBold"/>
              <a:buNone/>
              <a:defRPr sz="1600"/>
            </a:lvl2pPr>
            <a:lvl3pPr lvl="2">
              <a:spcBef>
                <a:spcPts val="0"/>
              </a:spcBef>
              <a:spcAft>
                <a:spcPts val="0"/>
              </a:spcAft>
              <a:buSzPts val="1600"/>
              <a:buFont typeface="Inter SemiBold"/>
              <a:buNone/>
              <a:defRPr sz="1600"/>
            </a:lvl3pPr>
            <a:lvl4pPr lvl="3">
              <a:spcBef>
                <a:spcPts val="0"/>
              </a:spcBef>
              <a:spcAft>
                <a:spcPts val="0"/>
              </a:spcAft>
              <a:buSzPts val="1600"/>
              <a:buFont typeface="Inter SemiBold"/>
              <a:buNone/>
              <a:defRPr sz="1600"/>
            </a:lvl4pPr>
            <a:lvl5pPr lvl="4">
              <a:spcBef>
                <a:spcPts val="0"/>
              </a:spcBef>
              <a:spcAft>
                <a:spcPts val="0"/>
              </a:spcAft>
              <a:buSzPts val="1600"/>
              <a:buFont typeface="Inter SemiBold"/>
              <a:buNone/>
              <a:defRPr sz="1600"/>
            </a:lvl5pPr>
            <a:lvl6pPr lvl="5">
              <a:spcBef>
                <a:spcPts val="0"/>
              </a:spcBef>
              <a:spcAft>
                <a:spcPts val="0"/>
              </a:spcAft>
              <a:buSzPts val="1600"/>
              <a:buFont typeface="Inter SemiBold"/>
              <a:buNone/>
              <a:defRPr sz="1600"/>
            </a:lvl6pPr>
            <a:lvl7pPr lvl="6">
              <a:spcBef>
                <a:spcPts val="0"/>
              </a:spcBef>
              <a:spcAft>
                <a:spcPts val="0"/>
              </a:spcAft>
              <a:buSzPts val="1600"/>
              <a:buFont typeface="Inter SemiBold"/>
              <a:buNone/>
              <a:defRPr sz="1600"/>
            </a:lvl7pPr>
            <a:lvl8pPr lvl="7">
              <a:spcBef>
                <a:spcPts val="0"/>
              </a:spcBef>
              <a:spcAft>
                <a:spcPts val="0"/>
              </a:spcAft>
              <a:buSzPts val="1600"/>
              <a:buFont typeface="Inter SemiBold"/>
              <a:buNone/>
              <a:defRPr sz="1600"/>
            </a:lvl8pPr>
            <a:lvl9pPr lvl="8">
              <a:spcBef>
                <a:spcPts val="0"/>
              </a:spcBef>
              <a:spcAft>
                <a:spcPts val="0"/>
              </a:spcAft>
              <a:buSzPts val="1600"/>
              <a:buFont typeface="Inter SemiBold"/>
              <a:buNone/>
              <a:defRPr sz="1600"/>
            </a:lvl9pPr>
          </a:lstStyle>
          <a:p/>
        </p:txBody>
      </p:sp>
      <p:sp>
        <p:nvSpPr>
          <p:cNvPr id="183" name="Google Shape;183;p18"/>
          <p:cNvSpPr txBox="1"/>
          <p:nvPr>
            <p:ph idx="8" type="body"/>
          </p:nvPr>
        </p:nvSpPr>
        <p:spPr>
          <a:xfrm>
            <a:off x="467825" y="2583700"/>
            <a:ext cx="3247200" cy="9450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SzPts val="1200"/>
              <a:buFont typeface="Inter"/>
              <a:buChar char="●"/>
              <a:defRPr/>
            </a:lvl1pPr>
            <a:lvl2pPr indent="-304800" lvl="1" marL="914400">
              <a:lnSpc>
                <a:spcPct val="115000"/>
              </a:lnSpc>
              <a:spcBef>
                <a:spcPts val="0"/>
              </a:spcBef>
              <a:spcAft>
                <a:spcPts val="0"/>
              </a:spcAft>
              <a:buSzPts val="1200"/>
              <a:buFont typeface="Inter"/>
              <a:buChar char="○"/>
              <a:defRPr/>
            </a:lvl2pPr>
            <a:lvl3pPr indent="-304800" lvl="2" marL="1371600">
              <a:lnSpc>
                <a:spcPct val="115000"/>
              </a:lnSpc>
              <a:spcBef>
                <a:spcPts val="0"/>
              </a:spcBef>
              <a:spcAft>
                <a:spcPts val="0"/>
              </a:spcAft>
              <a:buSzPts val="1200"/>
              <a:buFont typeface="Inter"/>
              <a:buChar char="■"/>
              <a:defRPr/>
            </a:lvl3pPr>
            <a:lvl4pPr indent="-304800" lvl="3" marL="1828800">
              <a:lnSpc>
                <a:spcPct val="115000"/>
              </a:lnSpc>
              <a:spcBef>
                <a:spcPts val="0"/>
              </a:spcBef>
              <a:spcAft>
                <a:spcPts val="0"/>
              </a:spcAft>
              <a:buSzPts val="1200"/>
              <a:buFont typeface="Inter"/>
              <a:buChar char="●"/>
              <a:defRPr/>
            </a:lvl4pPr>
            <a:lvl5pPr indent="-304800" lvl="4" marL="2286000">
              <a:lnSpc>
                <a:spcPct val="115000"/>
              </a:lnSpc>
              <a:spcBef>
                <a:spcPts val="0"/>
              </a:spcBef>
              <a:spcAft>
                <a:spcPts val="0"/>
              </a:spcAft>
              <a:buSzPts val="1200"/>
              <a:buFont typeface="Inter"/>
              <a:buChar char="○"/>
              <a:defRPr/>
            </a:lvl5pPr>
            <a:lvl6pPr indent="-304800" lvl="5" marL="2743200">
              <a:lnSpc>
                <a:spcPct val="115000"/>
              </a:lnSpc>
              <a:spcBef>
                <a:spcPts val="0"/>
              </a:spcBef>
              <a:spcAft>
                <a:spcPts val="0"/>
              </a:spcAft>
              <a:buSzPts val="1200"/>
              <a:buFont typeface="Inter"/>
              <a:buChar char="■"/>
              <a:defRPr/>
            </a:lvl6pPr>
            <a:lvl7pPr indent="-304800" lvl="6" marL="3200400">
              <a:lnSpc>
                <a:spcPct val="115000"/>
              </a:lnSpc>
              <a:spcBef>
                <a:spcPts val="0"/>
              </a:spcBef>
              <a:spcAft>
                <a:spcPts val="0"/>
              </a:spcAft>
              <a:buSzPts val="1200"/>
              <a:buFont typeface="Inter"/>
              <a:buChar char="●"/>
              <a:defRPr/>
            </a:lvl7pPr>
            <a:lvl8pPr indent="-304800" lvl="7" marL="3657600">
              <a:lnSpc>
                <a:spcPct val="115000"/>
              </a:lnSpc>
              <a:spcBef>
                <a:spcPts val="0"/>
              </a:spcBef>
              <a:spcAft>
                <a:spcPts val="0"/>
              </a:spcAft>
              <a:buSzPts val="1200"/>
              <a:buFont typeface="Inter"/>
              <a:buChar char="○"/>
              <a:defRPr/>
            </a:lvl8pPr>
            <a:lvl9pPr indent="-304800" lvl="8" marL="4114800">
              <a:lnSpc>
                <a:spcPct val="115000"/>
              </a:lnSpc>
              <a:spcBef>
                <a:spcPts val="0"/>
              </a:spcBef>
              <a:spcAft>
                <a:spcPts val="0"/>
              </a:spcAft>
              <a:buSzPts val="1200"/>
              <a:buFont typeface="Inter"/>
              <a:buChar char="■"/>
              <a:defRPr/>
            </a:lvl9pPr>
          </a:lstStyle>
          <a:p/>
        </p:txBody>
      </p:sp>
      <p:sp>
        <p:nvSpPr>
          <p:cNvPr id="184" name="Google Shape;184;p18"/>
          <p:cNvSpPr txBox="1"/>
          <p:nvPr>
            <p:ph idx="9" type="subTitle"/>
          </p:nvPr>
        </p:nvSpPr>
        <p:spPr>
          <a:xfrm>
            <a:off x="4014725" y="2028875"/>
            <a:ext cx="1374300" cy="627300"/>
          </a:xfrm>
          <a:prstGeom prst="rect">
            <a:avLst/>
          </a:prstGeom>
        </p:spPr>
        <p:txBody>
          <a:bodyPr anchorCtr="0" anchor="t" bIns="91425" lIns="91425" spcFirstLastPara="1" rIns="91425" wrap="square" tIns="91425">
            <a:noAutofit/>
          </a:bodyPr>
          <a:lstStyle>
            <a:lvl1pPr lvl="0" algn="ctr">
              <a:spcBef>
                <a:spcPts val="0"/>
              </a:spcBef>
              <a:spcAft>
                <a:spcPts val="0"/>
              </a:spcAft>
              <a:buSzPts val="1200"/>
              <a:buFont typeface="Inter SemiBold"/>
              <a:buNone/>
              <a:defRPr sz="1200"/>
            </a:lvl1pPr>
            <a:lvl2pPr lvl="1" algn="ctr">
              <a:spcBef>
                <a:spcPts val="0"/>
              </a:spcBef>
              <a:spcAft>
                <a:spcPts val="0"/>
              </a:spcAft>
              <a:buSzPts val="1600"/>
              <a:buFont typeface="Inter SemiBold"/>
              <a:buNone/>
              <a:defRPr sz="1600"/>
            </a:lvl2pPr>
            <a:lvl3pPr lvl="2" algn="ctr">
              <a:spcBef>
                <a:spcPts val="0"/>
              </a:spcBef>
              <a:spcAft>
                <a:spcPts val="0"/>
              </a:spcAft>
              <a:buSzPts val="1600"/>
              <a:buFont typeface="Inter SemiBold"/>
              <a:buNone/>
              <a:defRPr sz="1600"/>
            </a:lvl3pPr>
            <a:lvl4pPr lvl="3" algn="ctr">
              <a:spcBef>
                <a:spcPts val="0"/>
              </a:spcBef>
              <a:spcAft>
                <a:spcPts val="0"/>
              </a:spcAft>
              <a:buSzPts val="1600"/>
              <a:buFont typeface="Inter SemiBold"/>
              <a:buNone/>
              <a:defRPr sz="1600"/>
            </a:lvl4pPr>
            <a:lvl5pPr lvl="4" algn="ctr">
              <a:spcBef>
                <a:spcPts val="0"/>
              </a:spcBef>
              <a:spcAft>
                <a:spcPts val="0"/>
              </a:spcAft>
              <a:buSzPts val="1600"/>
              <a:buFont typeface="Inter SemiBold"/>
              <a:buNone/>
              <a:defRPr sz="1600"/>
            </a:lvl5pPr>
            <a:lvl6pPr lvl="5" algn="ctr">
              <a:spcBef>
                <a:spcPts val="0"/>
              </a:spcBef>
              <a:spcAft>
                <a:spcPts val="0"/>
              </a:spcAft>
              <a:buSzPts val="1600"/>
              <a:buFont typeface="Inter SemiBold"/>
              <a:buNone/>
              <a:defRPr sz="1600"/>
            </a:lvl6pPr>
            <a:lvl7pPr lvl="6" algn="ctr">
              <a:spcBef>
                <a:spcPts val="0"/>
              </a:spcBef>
              <a:spcAft>
                <a:spcPts val="0"/>
              </a:spcAft>
              <a:buSzPts val="1600"/>
              <a:buFont typeface="Inter SemiBold"/>
              <a:buNone/>
              <a:defRPr sz="1600"/>
            </a:lvl7pPr>
            <a:lvl8pPr lvl="7" algn="ctr">
              <a:spcBef>
                <a:spcPts val="0"/>
              </a:spcBef>
              <a:spcAft>
                <a:spcPts val="0"/>
              </a:spcAft>
              <a:buSzPts val="1600"/>
              <a:buFont typeface="Inter SemiBold"/>
              <a:buNone/>
              <a:defRPr sz="1600"/>
            </a:lvl8pPr>
            <a:lvl9pPr lvl="8" algn="ctr">
              <a:spcBef>
                <a:spcPts val="0"/>
              </a:spcBef>
              <a:spcAft>
                <a:spcPts val="0"/>
              </a:spcAft>
              <a:buSzPts val="1600"/>
              <a:buFont typeface="Inter SemiBold"/>
              <a:buNone/>
              <a:defRPr sz="1600"/>
            </a:lvl9pPr>
          </a:lstStyle>
          <a:p/>
        </p:txBody>
      </p:sp>
      <p:sp>
        <p:nvSpPr>
          <p:cNvPr id="185" name="Google Shape;185;p18"/>
          <p:cNvSpPr txBox="1"/>
          <p:nvPr>
            <p:ph idx="13" type="subTitle"/>
          </p:nvPr>
        </p:nvSpPr>
        <p:spPr>
          <a:xfrm>
            <a:off x="5688575" y="2028875"/>
            <a:ext cx="1374300" cy="627300"/>
          </a:xfrm>
          <a:prstGeom prst="rect">
            <a:avLst/>
          </a:prstGeom>
        </p:spPr>
        <p:txBody>
          <a:bodyPr anchorCtr="0" anchor="t" bIns="91425" lIns="91425" spcFirstLastPara="1" rIns="91425" wrap="square" tIns="91425">
            <a:noAutofit/>
          </a:bodyPr>
          <a:lstStyle>
            <a:lvl1pPr lvl="0" algn="ctr">
              <a:spcBef>
                <a:spcPts val="0"/>
              </a:spcBef>
              <a:spcAft>
                <a:spcPts val="0"/>
              </a:spcAft>
              <a:buSzPts val="1200"/>
              <a:buFont typeface="Inter SemiBold"/>
              <a:buNone/>
              <a:defRPr sz="1200"/>
            </a:lvl1pPr>
            <a:lvl2pPr lvl="1" algn="ctr">
              <a:spcBef>
                <a:spcPts val="0"/>
              </a:spcBef>
              <a:spcAft>
                <a:spcPts val="0"/>
              </a:spcAft>
              <a:buSzPts val="1600"/>
              <a:buFont typeface="Inter SemiBold"/>
              <a:buNone/>
              <a:defRPr sz="1600"/>
            </a:lvl2pPr>
            <a:lvl3pPr lvl="2" algn="ctr">
              <a:spcBef>
                <a:spcPts val="0"/>
              </a:spcBef>
              <a:spcAft>
                <a:spcPts val="0"/>
              </a:spcAft>
              <a:buSzPts val="1600"/>
              <a:buFont typeface="Inter SemiBold"/>
              <a:buNone/>
              <a:defRPr sz="1600"/>
            </a:lvl3pPr>
            <a:lvl4pPr lvl="3" algn="ctr">
              <a:spcBef>
                <a:spcPts val="0"/>
              </a:spcBef>
              <a:spcAft>
                <a:spcPts val="0"/>
              </a:spcAft>
              <a:buSzPts val="1600"/>
              <a:buFont typeface="Inter SemiBold"/>
              <a:buNone/>
              <a:defRPr sz="1600"/>
            </a:lvl4pPr>
            <a:lvl5pPr lvl="4" algn="ctr">
              <a:spcBef>
                <a:spcPts val="0"/>
              </a:spcBef>
              <a:spcAft>
                <a:spcPts val="0"/>
              </a:spcAft>
              <a:buSzPts val="1600"/>
              <a:buFont typeface="Inter SemiBold"/>
              <a:buNone/>
              <a:defRPr sz="1600"/>
            </a:lvl5pPr>
            <a:lvl6pPr lvl="5" algn="ctr">
              <a:spcBef>
                <a:spcPts val="0"/>
              </a:spcBef>
              <a:spcAft>
                <a:spcPts val="0"/>
              </a:spcAft>
              <a:buSzPts val="1600"/>
              <a:buFont typeface="Inter SemiBold"/>
              <a:buNone/>
              <a:defRPr sz="1600"/>
            </a:lvl6pPr>
            <a:lvl7pPr lvl="6" algn="ctr">
              <a:spcBef>
                <a:spcPts val="0"/>
              </a:spcBef>
              <a:spcAft>
                <a:spcPts val="0"/>
              </a:spcAft>
              <a:buSzPts val="1600"/>
              <a:buFont typeface="Inter SemiBold"/>
              <a:buNone/>
              <a:defRPr sz="1600"/>
            </a:lvl7pPr>
            <a:lvl8pPr lvl="7" algn="ctr">
              <a:spcBef>
                <a:spcPts val="0"/>
              </a:spcBef>
              <a:spcAft>
                <a:spcPts val="0"/>
              </a:spcAft>
              <a:buSzPts val="1600"/>
              <a:buFont typeface="Inter SemiBold"/>
              <a:buNone/>
              <a:defRPr sz="1600"/>
            </a:lvl8pPr>
            <a:lvl9pPr lvl="8" algn="ctr">
              <a:spcBef>
                <a:spcPts val="0"/>
              </a:spcBef>
              <a:spcAft>
                <a:spcPts val="0"/>
              </a:spcAft>
              <a:buSzPts val="1600"/>
              <a:buFont typeface="Inter SemiBold"/>
              <a:buNone/>
              <a:defRPr sz="1600"/>
            </a:lvl9pPr>
          </a:lstStyle>
          <a:p/>
        </p:txBody>
      </p:sp>
      <p:sp>
        <p:nvSpPr>
          <p:cNvPr id="186" name="Google Shape;186;p18"/>
          <p:cNvSpPr txBox="1"/>
          <p:nvPr>
            <p:ph idx="14" type="subTitle"/>
          </p:nvPr>
        </p:nvSpPr>
        <p:spPr>
          <a:xfrm>
            <a:off x="7362425" y="2028875"/>
            <a:ext cx="1374300" cy="627300"/>
          </a:xfrm>
          <a:prstGeom prst="rect">
            <a:avLst/>
          </a:prstGeom>
        </p:spPr>
        <p:txBody>
          <a:bodyPr anchorCtr="0" anchor="t" bIns="91425" lIns="91425" spcFirstLastPara="1" rIns="91425" wrap="square" tIns="91425">
            <a:noAutofit/>
          </a:bodyPr>
          <a:lstStyle>
            <a:lvl1pPr lvl="0" algn="ctr">
              <a:spcBef>
                <a:spcPts val="0"/>
              </a:spcBef>
              <a:spcAft>
                <a:spcPts val="0"/>
              </a:spcAft>
              <a:buSzPts val="1200"/>
              <a:buFont typeface="Inter SemiBold"/>
              <a:buNone/>
              <a:defRPr sz="1200"/>
            </a:lvl1pPr>
            <a:lvl2pPr lvl="1" algn="ctr">
              <a:spcBef>
                <a:spcPts val="0"/>
              </a:spcBef>
              <a:spcAft>
                <a:spcPts val="0"/>
              </a:spcAft>
              <a:buSzPts val="1600"/>
              <a:buFont typeface="Inter SemiBold"/>
              <a:buNone/>
              <a:defRPr sz="1600"/>
            </a:lvl2pPr>
            <a:lvl3pPr lvl="2" algn="ctr">
              <a:spcBef>
                <a:spcPts val="0"/>
              </a:spcBef>
              <a:spcAft>
                <a:spcPts val="0"/>
              </a:spcAft>
              <a:buSzPts val="1600"/>
              <a:buFont typeface="Inter SemiBold"/>
              <a:buNone/>
              <a:defRPr sz="1600"/>
            </a:lvl3pPr>
            <a:lvl4pPr lvl="3" algn="ctr">
              <a:spcBef>
                <a:spcPts val="0"/>
              </a:spcBef>
              <a:spcAft>
                <a:spcPts val="0"/>
              </a:spcAft>
              <a:buSzPts val="1600"/>
              <a:buFont typeface="Inter SemiBold"/>
              <a:buNone/>
              <a:defRPr sz="1600"/>
            </a:lvl4pPr>
            <a:lvl5pPr lvl="4" algn="ctr">
              <a:spcBef>
                <a:spcPts val="0"/>
              </a:spcBef>
              <a:spcAft>
                <a:spcPts val="0"/>
              </a:spcAft>
              <a:buSzPts val="1600"/>
              <a:buFont typeface="Inter SemiBold"/>
              <a:buNone/>
              <a:defRPr sz="1600"/>
            </a:lvl5pPr>
            <a:lvl6pPr lvl="5" algn="ctr">
              <a:spcBef>
                <a:spcPts val="0"/>
              </a:spcBef>
              <a:spcAft>
                <a:spcPts val="0"/>
              </a:spcAft>
              <a:buSzPts val="1600"/>
              <a:buFont typeface="Inter SemiBold"/>
              <a:buNone/>
              <a:defRPr sz="1600"/>
            </a:lvl6pPr>
            <a:lvl7pPr lvl="6" algn="ctr">
              <a:spcBef>
                <a:spcPts val="0"/>
              </a:spcBef>
              <a:spcAft>
                <a:spcPts val="0"/>
              </a:spcAft>
              <a:buSzPts val="1600"/>
              <a:buFont typeface="Inter SemiBold"/>
              <a:buNone/>
              <a:defRPr sz="1600"/>
            </a:lvl7pPr>
            <a:lvl8pPr lvl="7" algn="ctr">
              <a:spcBef>
                <a:spcPts val="0"/>
              </a:spcBef>
              <a:spcAft>
                <a:spcPts val="0"/>
              </a:spcAft>
              <a:buSzPts val="1600"/>
              <a:buFont typeface="Inter SemiBold"/>
              <a:buNone/>
              <a:defRPr sz="1600"/>
            </a:lvl8pPr>
            <a:lvl9pPr lvl="8" algn="ctr">
              <a:spcBef>
                <a:spcPts val="0"/>
              </a:spcBef>
              <a:spcAft>
                <a:spcPts val="0"/>
              </a:spcAft>
              <a:buSzPts val="1600"/>
              <a:buFont typeface="Inter SemiBold"/>
              <a:buNone/>
              <a:defRPr sz="1600"/>
            </a:lvl9pPr>
          </a:lstStyle>
          <a:p/>
        </p:txBody>
      </p:sp>
      <p:sp>
        <p:nvSpPr>
          <p:cNvPr id="187" name="Google Shape;187;p18"/>
          <p:cNvSpPr txBox="1"/>
          <p:nvPr>
            <p:ph idx="15" type="subTitle"/>
          </p:nvPr>
        </p:nvSpPr>
        <p:spPr>
          <a:xfrm>
            <a:off x="4014725" y="4067725"/>
            <a:ext cx="1374300" cy="627300"/>
          </a:xfrm>
          <a:prstGeom prst="rect">
            <a:avLst/>
          </a:prstGeom>
        </p:spPr>
        <p:txBody>
          <a:bodyPr anchorCtr="0" anchor="t" bIns="91425" lIns="91425" spcFirstLastPara="1" rIns="91425" wrap="square" tIns="91425">
            <a:noAutofit/>
          </a:bodyPr>
          <a:lstStyle>
            <a:lvl1pPr lvl="0" algn="ctr">
              <a:spcBef>
                <a:spcPts val="0"/>
              </a:spcBef>
              <a:spcAft>
                <a:spcPts val="0"/>
              </a:spcAft>
              <a:buSzPts val="1200"/>
              <a:buFont typeface="Inter SemiBold"/>
              <a:buNone/>
              <a:defRPr sz="1200"/>
            </a:lvl1pPr>
            <a:lvl2pPr lvl="1" algn="ctr">
              <a:spcBef>
                <a:spcPts val="0"/>
              </a:spcBef>
              <a:spcAft>
                <a:spcPts val="0"/>
              </a:spcAft>
              <a:buSzPts val="1600"/>
              <a:buFont typeface="Inter SemiBold"/>
              <a:buNone/>
              <a:defRPr sz="1600"/>
            </a:lvl2pPr>
            <a:lvl3pPr lvl="2" algn="ctr">
              <a:spcBef>
                <a:spcPts val="0"/>
              </a:spcBef>
              <a:spcAft>
                <a:spcPts val="0"/>
              </a:spcAft>
              <a:buSzPts val="1600"/>
              <a:buFont typeface="Inter SemiBold"/>
              <a:buNone/>
              <a:defRPr sz="1600"/>
            </a:lvl3pPr>
            <a:lvl4pPr lvl="3" algn="ctr">
              <a:spcBef>
                <a:spcPts val="0"/>
              </a:spcBef>
              <a:spcAft>
                <a:spcPts val="0"/>
              </a:spcAft>
              <a:buSzPts val="1600"/>
              <a:buFont typeface="Inter SemiBold"/>
              <a:buNone/>
              <a:defRPr sz="1600"/>
            </a:lvl4pPr>
            <a:lvl5pPr lvl="4" algn="ctr">
              <a:spcBef>
                <a:spcPts val="0"/>
              </a:spcBef>
              <a:spcAft>
                <a:spcPts val="0"/>
              </a:spcAft>
              <a:buSzPts val="1600"/>
              <a:buFont typeface="Inter SemiBold"/>
              <a:buNone/>
              <a:defRPr sz="1600"/>
            </a:lvl5pPr>
            <a:lvl6pPr lvl="5" algn="ctr">
              <a:spcBef>
                <a:spcPts val="0"/>
              </a:spcBef>
              <a:spcAft>
                <a:spcPts val="0"/>
              </a:spcAft>
              <a:buSzPts val="1600"/>
              <a:buFont typeface="Inter SemiBold"/>
              <a:buNone/>
              <a:defRPr sz="1600"/>
            </a:lvl6pPr>
            <a:lvl7pPr lvl="6" algn="ctr">
              <a:spcBef>
                <a:spcPts val="0"/>
              </a:spcBef>
              <a:spcAft>
                <a:spcPts val="0"/>
              </a:spcAft>
              <a:buSzPts val="1600"/>
              <a:buFont typeface="Inter SemiBold"/>
              <a:buNone/>
              <a:defRPr sz="1600"/>
            </a:lvl7pPr>
            <a:lvl8pPr lvl="7" algn="ctr">
              <a:spcBef>
                <a:spcPts val="0"/>
              </a:spcBef>
              <a:spcAft>
                <a:spcPts val="0"/>
              </a:spcAft>
              <a:buSzPts val="1600"/>
              <a:buFont typeface="Inter SemiBold"/>
              <a:buNone/>
              <a:defRPr sz="1600"/>
            </a:lvl8pPr>
            <a:lvl9pPr lvl="8" algn="ctr">
              <a:spcBef>
                <a:spcPts val="0"/>
              </a:spcBef>
              <a:spcAft>
                <a:spcPts val="0"/>
              </a:spcAft>
              <a:buSzPts val="1600"/>
              <a:buFont typeface="Inter SemiBold"/>
              <a:buNone/>
              <a:defRPr sz="1600"/>
            </a:lvl9pPr>
          </a:lstStyle>
          <a:p/>
        </p:txBody>
      </p:sp>
      <p:sp>
        <p:nvSpPr>
          <p:cNvPr id="188" name="Google Shape;188;p18"/>
          <p:cNvSpPr txBox="1"/>
          <p:nvPr>
            <p:ph idx="16" type="subTitle"/>
          </p:nvPr>
        </p:nvSpPr>
        <p:spPr>
          <a:xfrm>
            <a:off x="5688575" y="4067725"/>
            <a:ext cx="1374300" cy="627300"/>
          </a:xfrm>
          <a:prstGeom prst="rect">
            <a:avLst/>
          </a:prstGeom>
        </p:spPr>
        <p:txBody>
          <a:bodyPr anchorCtr="0" anchor="t" bIns="91425" lIns="91425" spcFirstLastPara="1" rIns="91425" wrap="square" tIns="91425">
            <a:noAutofit/>
          </a:bodyPr>
          <a:lstStyle>
            <a:lvl1pPr lvl="0" algn="ctr">
              <a:spcBef>
                <a:spcPts val="0"/>
              </a:spcBef>
              <a:spcAft>
                <a:spcPts val="0"/>
              </a:spcAft>
              <a:buSzPts val="1200"/>
              <a:buFont typeface="Inter SemiBold"/>
              <a:buNone/>
              <a:defRPr sz="1200"/>
            </a:lvl1pPr>
            <a:lvl2pPr lvl="1" algn="ctr">
              <a:spcBef>
                <a:spcPts val="0"/>
              </a:spcBef>
              <a:spcAft>
                <a:spcPts val="0"/>
              </a:spcAft>
              <a:buSzPts val="1600"/>
              <a:buFont typeface="Inter SemiBold"/>
              <a:buNone/>
              <a:defRPr sz="1600"/>
            </a:lvl2pPr>
            <a:lvl3pPr lvl="2" algn="ctr">
              <a:spcBef>
                <a:spcPts val="0"/>
              </a:spcBef>
              <a:spcAft>
                <a:spcPts val="0"/>
              </a:spcAft>
              <a:buSzPts val="1600"/>
              <a:buFont typeface="Inter SemiBold"/>
              <a:buNone/>
              <a:defRPr sz="1600"/>
            </a:lvl3pPr>
            <a:lvl4pPr lvl="3" algn="ctr">
              <a:spcBef>
                <a:spcPts val="0"/>
              </a:spcBef>
              <a:spcAft>
                <a:spcPts val="0"/>
              </a:spcAft>
              <a:buSzPts val="1600"/>
              <a:buFont typeface="Inter SemiBold"/>
              <a:buNone/>
              <a:defRPr sz="1600"/>
            </a:lvl4pPr>
            <a:lvl5pPr lvl="4" algn="ctr">
              <a:spcBef>
                <a:spcPts val="0"/>
              </a:spcBef>
              <a:spcAft>
                <a:spcPts val="0"/>
              </a:spcAft>
              <a:buSzPts val="1600"/>
              <a:buFont typeface="Inter SemiBold"/>
              <a:buNone/>
              <a:defRPr sz="1600"/>
            </a:lvl5pPr>
            <a:lvl6pPr lvl="5" algn="ctr">
              <a:spcBef>
                <a:spcPts val="0"/>
              </a:spcBef>
              <a:spcAft>
                <a:spcPts val="0"/>
              </a:spcAft>
              <a:buSzPts val="1600"/>
              <a:buFont typeface="Inter SemiBold"/>
              <a:buNone/>
              <a:defRPr sz="1600"/>
            </a:lvl6pPr>
            <a:lvl7pPr lvl="6" algn="ctr">
              <a:spcBef>
                <a:spcPts val="0"/>
              </a:spcBef>
              <a:spcAft>
                <a:spcPts val="0"/>
              </a:spcAft>
              <a:buSzPts val="1600"/>
              <a:buFont typeface="Inter SemiBold"/>
              <a:buNone/>
              <a:defRPr sz="1600"/>
            </a:lvl7pPr>
            <a:lvl8pPr lvl="7" algn="ctr">
              <a:spcBef>
                <a:spcPts val="0"/>
              </a:spcBef>
              <a:spcAft>
                <a:spcPts val="0"/>
              </a:spcAft>
              <a:buSzPts val="1600"/>
              <a:buFont typeface="Inter SemiBold"/>
              <a:buNone/>
              <a:defRPr sz="1600"/>
            </a:lvl8pPr>
            <a:lvl9pPr lvl="8" algn="ctr">
              <a:spcBef>
                <a:spcPts val="0"/>
              </a:spcBef>
              <a:spcAft>
                <a:spcPts val="0"/>
              </a:spcAft>
              <a:buSzPts val="1600"/>
              <a:buFont typeface="Inter SemiBold"/>
              <a:buNone/>
              <a:defRPr sz="1600"/>
            </a:lvl9pPr>
          </a:lstStyle>
          <a:p/>
        </p:txBody>
      </p:sp>
      <p:sp>
        <p:nvSpPr>
          <p:cNvPr id="189" name="Google Shape;189;p18"/>
          <p:cNvSpPr txBox="1"/>
          <p:nvPr>
            <p:ph idx="17" type="subTitle"/>
          </p:nvPr>
        </p:nvSpPr>
        <p:spPr>
          <a:xfrm>
            <a:off x="7362425" y="4067725"/>
            <a:ext cx="1374300" cy="627300"/>
          </a:xfrm>
          <a:prstGeom prst="rect">
            <a:avLst/>
          </a:prstGeom>
        </p:spPr>
        <p:txBody>
          <a:bodyPr anchorCtr="0" anchor="t" bIns="91425" lIns="91425" spcFirstLastPara="1" rIns="91425" wrap="square" tIns="91425">
            <a:noAutofit/>
          </a:bodyPr>
          <a:lstStyle>
            <a:lvl1pPr lvl="0" algn="ctr">
              <a:spcBef>
                <a:spcPts val="0"/>
              </a:spcBef>
              <a:spcAft>
                <a:spcPts val="0"/>
              </a:spcAft>
              <a:buSzPts val="1200"/>
              <a:buFont typeface="Inter SemiBold"/>
              <a:buNone/>
              <a:defRPr sz="1200"/>
            </a:lvl1pPr>
            <a:lvl2pPr lvl="1" algn="ctr">
              <a:spcBef>
                <a:spcPts val="0"/>
              </a:spcBef>
              <a:spcAft>
                <a:spcPts val="0"/>
              </a:spcAft>
              <a:buSzPts val="1600"/>
              <a:buFont typeface="Inter SemiBold"/>
              <a:buNone/>
              <a:defRPr sz="1600"/>
            </a:lvl2pPr>
            <a:lvl3pPr lvl="2" algn="ctr">
              <a:spcBef>
                <a:spcPts val="0"/>
              </a:spcBef>
              <a:spcAft>
                <a:spcPts val="0"/>
              </a:spcAft>
              <a:buSzPts val="1600"/>
              <a:buFont typeface="Inter SemiBold"/>
              <a:buNone/>
              <a:defRPr sz="1600"/>
            </a:lvl3pPr>
            <a:lvl4pPr lvl="3" algn="ctr">
              <a:spcBef>
                <a:spcPts val="0"/>
              </a:spcBef>
              <a:spcAft>
                <a:spcPts val="0"/>
              </a:spcAft>
              <a:buSzPts val="1600"/>
              <a:buFont typeface="Inter SemiBold"/>
              <a:buNone/>
              <a:defRPr sz="1600"/>
            </a:lvl4pPr>
            <a:lvl5pPr lvl="4" algn="ctr">
              <a:spcBef>
                <a:spcPts val="0"/>
              </a:spcBef>
              <a:spcAft>
                <a:spcPts val="0"/>
              </a:spcAft>
              <a:buSzPts val="1600"/>
              <a:buFont typeface="Inter SemiBold"/>
              <a:buNone/>
              <a:defRPr sz="1600"/>
            </a:lvl5pPr>
            <a:lvl6pPr lvl="5" algn="ctr">
              <a:spcBef>
                <a:spcPts val="0"/>
              </a:spcBef>
              <a:spcAft>
                <a:spcPts val="0"/>
              </a:spcAft>
              <a:buSzPts val="1600"/>
              <a:buFont typeface="Inter SemiBold"/>
              <a:buNone/>
              <a:defRPr sz="1600"/>
            </a:lvl6pPr>
            <a:lvl7pPr lvl="6" algn="ctr">
              <a:spcBef>
                <a:spcPts val="0"/>
              </a:spcBef>
              <a:spcAft>
                <a:spcPts val="0"/>
              </a:spcAft>
              <a:buSzPts val="1600"/>
              <a:buFont typeface="Inter SemiBold"/>
              <a:buNone/>
              <a:defRPr sz="1600"/>
            </a:lvl7pPr>
            <a:lvl8pPr lvl="7" algn="ctr">
              <a:spcBef>
                <a:spcPts val="0"/>
              </a:spcBef>
              <a:spcAft>
                <a:spcPts val="0"/>
              </a:spcAft>
              <a:buSzPts val="1600"/>
              <a:buFont typeface="Inter SemiBold"/>
              <a:buNone/>
              <a:defRPr sz="1600"/>
            </a:lvl8pPr>
            <a:lvl9pPr lvl="8" algn="ctr">
              <a:spcBef>
                <a:spcPts val="0"/>
              </a:spcBef>
              <a:spcAft>
                <a:spcPts val="0"/>
              </a:spcAft>
              <a:buSzPts val="1600"/>
              <a:buFont typeface="Inter SemiBold"/>
              <a:buNone/>
              <a:defRPr sz="1600"/>
            </a:lvl9pPr>
          </a:lstStyle>
          <a:p/>
        </p:txBody>
      </p:sp>
      <p:sp>
        <p:nvSpPr>
          <p:cNvPr id="190" name="Google Shape;190;p18"/>
          <p:cNvSpPr/>
          <p:nvPr/>
        </p:nvSpPr>
        <p:spPr>
          <a:xfrm>
            <a:off x="603475"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dk1"/>
                </a:solidFill>
                <a:latin typeface="Inter"/>
                <a:ea typeface="Inter"/>
                <a:cs typeface="Inter"/>
                <a:sym typeface="Inter"/>
              </a:rPr>
              <a:t>Confidential</a:t>
            </a:r>
            <a:endParaRPr sz="700">
              <a:solidFill>
                <a:schemeClr val="dk1"/>
              </a:solidFill>
              <a:latin typeface="Inter"/>
              <a:ea typeface="Inter"/>
              <a:cs typeface="Inter"/>
              <a:sym typeface="Inter"/>
            </a:endParaRPr>
          </a:p>
        </p:txBody>
      </p:sp>
      <p:sp>
        <p:nvSpPr>
          <p:cNvPr id="191" name="Google Shape;191;p18"/>
          <p:cNvSpPr txBox="1"/>
          <p:nvPr>
            <p:ph idx="12" type="sldNum"/>
          </p:nvPr>
        </p:nvSpPr>
        <p:spPr>
          <a:xfrm>
            <a:off x="420872" y="203200"/>
            <a:ext cx="428700" cy="393600"/>
          </a:xfrm>
          <a:prstGeom prst="rect">
            <a:avLst/>
          </a:prstGeom>
        </p:spPr>
        <p:txBody>
          <a:bodyPr anchorCtr="0" anchor="ctr" bIns="91425" lIns="91425" spcFirstLastPara="1" rIns="91425" wrap="square" tIns="91425">
            <a:normAutofit/>
          </a:bodyPr>
          <a:lstStyle>
            <a:lvl1pPr lvl="0" rtl="0" algn="ctr">
              <a:buNone/>
              <a:defRPr sz="800">
                <a:solidFill>
                  <a:schemeClr val="dk1"/>
                </a:solidFill>
                <a:latin typeface="Inter Light"/>
                <a:ea typeface="Inter Light"/>
                <a:cs typeface="Inter Light"/>
                <a:sym typeface="Inter Light"/>
              </a:defRPr>
            </a:lvl1pPr>
            <a:lvl2pPr lvl="1" rtl="0" algn="ctr">
              <a:buNone/>
              <a:defRPr sz="800">
                <a:solidFill>
                  <a:schemeClr val="dk1"/>
                </a:solidFill>
                <a:latin typeface="Inter Light"/>
                <a:ea typeface="Inter Light"/>
                <a:cs typeface="Inter Light"/>
                <a:sym typeface="Inter Light"/>
              </a:defRPr>
            </a:lvl2pPr>
            <a:lvl3pPr lvl="2" rtl="0" algn="ctr">
              <a:buNone/>
              <a:defRPr sz="800">
                <a:solidFill>
                  <a:schemeClr val="dk1"/>
                </a:solidFill>
                <a:latin typeface="Inter Light"/>
                <a:ea typeface="Inter Light"/>
                <a:cs typeface="Inter Light"/>
                <a:sym typeface="Inter Light"/>
              </a:defRPr>
            </a:lvl3pPr>
            <a:lvl4pPr lvl="3" rtl="0" algn="ctr">
              <a:buNone/>
              <a:defRPr sz="800">
                <a:solidFill>
                  <a:schemeClr val="dk1"/>
                </a:solidFill>
                <a:latin typeface="Inter Light"/>
                <a:ea typeface="Inter Light"/>
                <a:cs typeface="Inter Light"/>
                <a:sym typeface="Inter Light"/>
              </a:defRPr>
            </a:lvl4pPr>
            <a:lvl5pPr lvl="4" rtl="0" algn="ctr">
              <a:buNone/>
              <a:defRPr sz="800">
                <a:solidFill>
                  <a:schemeClr val="dk1"/>
                </a:solidFill>
                <a:latin typeface="Inter Light"/>
                <a:ea typeface="Inter Light"/>
                <a:cs typeface="Inter Light"/>
                <a:sym typeface="Inter Light"/>
              </a:defRPr>
            </a:lvl5pPr>
            <a:lvl6pPr lvl="5" rtl="0" algn="ctr">
              <a:buNone/>
              <a:defRPr sz="800">
                <a:solidFill>
                  <a:schemeClr val="dk1"/>
                </a:solidFill>
                <a:latin typeface="Inter Light"/>
                <a:ea typeface="Inter Light"/>
                <a:cs typeface="Inter Light"/>
                <a:sym typeface="Inter Light"/>
              </a:defRPr>
            </a:lvl6pPr>
            <a:lvl7pPr lvl="6" rtl="0" algn="ctr">
              <a:buNone/>
              <a:defRPr sz="800">
                <a:solidFill>
                  <a:schemeClr val="dk1"/>
                </a:solidFill>
                <a:latin typeface="Inter Light"/>
                <a:ea typeface="Inter Light"/>
                <a:cs typeface="Inter Light"/>
                <a:sym typeface="Inter Light"/>
              </a:defRPr>
            </a:lvl7pPr>
            <a:lvl8pPr lvl="7" rtl="0" algn="ctr">
              <a:buNone/>
              <a:defRPr sz="800">
                <a:solidFill>
                  <a:schemeClr val="dk1"/>
                </a:solidFill>
                <a:latin typeface="Inter Light"/>
                <a:ea typeface="Inter Light"/>
                <a:cs typeface="Inter Light"/>
                <a:sym typeface="Inter Light"/>
              </a:defRPr>
            </a:lvl8pPr>
            <a:lvl9pPr lvl="8" rtl="0" algn="ctr">
              <a:buNone/>
              <a:defRPr sz="800">
                <a:solidFill>
                  <a:schemeClr val="dk1"/>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192" name="Google Shape;192;p18"/>
          <p:cNvSpPr/>
          <p:nvPr/>
        </p:nvSpPr>
        <p:spPr>
          <a:xfrm>
            <a:off x="1644650"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dk1"/>
                </a:solidFill>
                <a:latin typeface="Inter"/>
                <a:ea typeface="Inter"/>
                <a:cs typeface="Inter"/>
                <a:sym typeface="Inter"/>
              </a:rPr>
              <a:t>Copyright ©</a:t>
            </a:r>
            <a:endParaRPr sz="700">
              <a:solidFill>
                <a:schemeClr val="dk1"/>
              </a:solidFill>
              <a:latin typeface="Inter"/>
              <a:ea typeface="Inter"/>
              <a:cs typeface="Inter"/>
              <a:sym typeface="Inte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allery">
  <p:cSld name="CUSTOM_1_1">
    <p:bg>
      <p:bgPr>
        <a:solidFill>
          <a:schemeClr val="dk2"/>
        </a:solidFill>
      </p:bgPr>
    </p:bg>
    <p:spTree>
      <p:nvGrpSpPr>
        <p:cNvPr id="193" name="Shape 193"/>
        <p:cNvGrpSpPr/>
        <p:nvPr/>
      </p:nvGrpSpPr>
      <p:grpSpPr>
        <a:xfrm>
          <a:off x="0" y="0"/>
          <a:ext cx="0" cy="0"/>
          <a:chOff x="0" y="0"/>
          <a:chExt cx="0" cy="0"/>
        </a:xfrm>
      </p:grpSpPr>
      <p:sp>
        <p:nvSpPr>
          <p:cNvPr id="194" name="Google Shape;194;p19"/>
          <p:cNvSpPr/>
          <p:nvPr>
            <p:ph idx="2" type="pic"/>
          </p:nvPr>
        </p:nvSpPr>
        <p:spPr>
          <a:xfrm>
            <a:off x="228625" y="592625"/>
            <a:ext cx="2205000" cy="1215600"/>
          </a:xfrm>
          <a:prstGeom prst="roundRect">
            <a:avLst>
              <a:gd fmla="val 3655" name="adj"/>
            </a:avLst>
          </a:prstGeom>
          <a:noFill/>
          <a:ln>
            <a:noFill/>
          </a:ln>
        </p:spPr>
      </p:sp>
      <p:sp>
        <p:nvSpPr>
          <p:cNvPr id="195" name="Google Shape;195;p19"/>
          <p:cNvSpPr/>
          <p:nvPr>
            <p:ph idx="3" type="pic"/>
          </p:nvPr>
        </p:nvSpPr>
        <p:spPr>
          <a:xfrm>
            <a:off x="3931925" y="592625"/>
            <a:ext cx="2205000" cy="1215600"/>
          </a:xfrm>
          <a:prstGeom prst="roundRect">
            <a:avLst>
              <a:gd fmla="val 3655" name="adj"/>
            </a:avLst>
          </a:prstGeom>
          <a:noFill/>
          <a:ln>
            <a:noFill/>
          </a:ln>
        </p:spPr>
      </p:sp>
      <p:sp>
        <p:nvSpPr>
          <p:cNvPr id="196" name="Google Shape;196;p19"/>
          <p:cNvSpPr/>
          <p:nvPr>
            <p:ph idx="4" type="pic"/>
          </p:nvPr>
        </p:nvSpPr>
        <p:spPr>
          <a:xfrm>
            <a:off x="7635600" y="592625"/>
            <a:ext cx="1135200" cy="1215600"/>
          </a:xfrm>
          <a:prstGeom prst="roundRect">
            <a:avLst>
              <a:gd fmla="val 3655" name="adj"/>
            </a:avLst>
          </a:prstGeom>
          <a:noFill/>
          <a:ln>
            <a:noFill/>
          </a:ln>
        </p:spPr>
      </p:sp>
      <p:sp>
        <p:nvSpPr>
          <p:cNvPr id="197" name="Google Shape;197;p19"/>
          <p:cNvSpPr/>
          <p:nvPr>
            <p:ph idx="5" type="pic"/>
          </p:nvPr>
        </p:nvSpPr>
        <p:spPr>
          <a:xfrm>
            <a:off x="2575300" y="593225"/>
            <a:ext cx="1215000" cy="1215000"/>
          </a:xfrm>
          <a:prstGeom prst="ellipse">
            <a:avLst/>
          </a:prstGeom>
          <a:noFill/>
          <a:ln>
            <a:noFill/>
          </a:ln>
        </p:spPr>
      </p:sp>
      <p:sp>
        <p:nvSpPr>
          <p:cNvPr id="198" name="Google Shape;198;p19"/>
          <p:cNvSpPr/>
          <p:nvPr>
            <p:ph idx="6" type="pic"/>
          </p:nvPr>
        </p:nvSpPr>
        <p:spPr>
          <a:xfrm>
            <a:off x="6278800" y="593225"/>
            <a:ext cx="1215000" cy="1215000"/>
          </a:xfrm>
          <a:prstGeom prst="ellipse">
            <a:avLst/>
          </a:prstGeom>
          <a:noFill/>
          <a:ln>
            <a:noFill/>
          </a:ln>
        </p:spPr>
      </p:sp>
      <p:sp>
        <p:nvSpPr>
          <p:cNvPr id="199" name="Google Shape;199;p19"/>
          <p:cNvSpPr/>
          <p:nvPr>
            <p:ph idx="7" type="pic"/>
          </p:nvPr>
        </p:nvSpPr>
        <p:spPr>
          <a:xfrm>
            <a:off x="228613" y="1964250"/>
            <a:ext cx="1215000" cy="1215000"/>
          </a:xfrm>
          <a:prstGeom prst="ellipse">
            <a:avLst/>
          </a:prstGeom>
          <a:noFill/>
          <a:ln>
            <a:noFill/>
          </a:ln>
        </p:spPr>
      </p:sp>
      <p:sp>
        <p:nvSpPr>
          <p:cNvPr id="200" name="Google Shape;200;p19"/>
          <p:cNvSpPr/>
          <p:nvPr>
            <p:ph idx="8" type="pic"/>
          </p:nvPr>
        </p:nvSpPr>
        <p:spPr>
          <a:xfrm>
            <a:off x="1545425" y="1963950"/>
            <a:ext cx="2205000" cy="1215600"/>
          </a:xfrm>
          <a:prstGeom prst="roundRect">
            <a:avLst>
              <a:gd fmla="val 3655" name="adj"/>
            </a:avLst>
          </a:prstGeom>
          <a:noFill/>
          <a:ln>
            <a:noFill/>
          </a:ln>
        </p:spPr>
      </p:sp>
      <p:sp>
        <p:nvSpPr>
          <p:cNvPr id="201" name="Google Shape;201;p19"/>
          <p:cNvSpPr/>
          <p:nvPr>
            <p:ph idx="9" type="pic"/>
          </p:nvPr>
        </p:nvSpPr>
        <p:spPr>
          <a:xfrm>
            <a:off x="3932063" y="1963950"/>
            <a:ext cx="1135200" cy="1215600"/>
          </a:xfrm>
          <a:prstGeom prst="roundRect">
            <a:avLst>
              <a:gd fmla="val 3655" name="adj"/>
            </a:avLst>
          </a:prstGeom>
          <a:noFill/>
          <a:ln>
            <a:noFill/>
          </a:ln>
        </p:spPr>
      </p:sp>
      <p:sp>
        <p:nvSpPr>
          <p:cNvPr id="202" name="Google Shape;202;p19"/>
          <p:cNvSpPr/>
          <p:nvPr>
            <p:ph idx="13" type="pic"/>
          </p:nvPr>
        </p:nvSpPr>
        <p:spPr>
          <a:xfrm>
            <a:off x="5248888" y="1963950"/>
            <a:ext cx="2205000" cy="1215600"/>
          </a:xfrm>
          <a:prstGeom prst="roundRect">
            <a:avLst>
              <a:gd fmla="val 3655" name="adj"/>
            </a:avLst>
          </a:prstGeom>
          <a:noFill/>
          <a:ln>
            <a:noFill/>
          </a:ln>
        </p:spPr>
      </p:sp>
      <p:sp>
        <p:nvSpPr>
          <p:cNvPr id="203" name="Google Shape;203;p19"/>
          <p:cNvSpPr/>
          <p:nvPr>
            <p:ph idx="14" type="pic"/>
          </p:nvPr>
        </p:nvSpPr>
        <p:spPr>
          <a:xfrm>
            <a:off x="7555713" y="1964250"/>
            <a:ext cx="1215000" cy="1215000"/>
          </a:xfrm>
          <a:prstGeom prst="ellipse">
            <a:avLst/>
          </a:prstGeom>
          <a:noFill/>
          <a:ln>
            <a:noFill/>
          </a:ln>
        </p:spPr>
      </p:sp>
      <p:sp>
        <p:nvSpPr>
          <p:cNvPr id="204" name="Google Shape;204;p19"/>
          <p:cNvSpPr/>
          <p:nvPr>
            <p:ph idx="15" type="pic"/>
          </p:nvPr>
        </p:nvSpPr>
        <p:spPr>
          <a:xfrm>
            <a:off x="228625" y="3335275"/>
            <a:ext cx="2205000" cy="1215600"/>
          </a:xfrm>
          <a:prstGeom prst="roundRect">
            <a:avLst>
              <a:gd fmla="val 3655" name="adj"/>
            </a:avLst>
          </a:prstGeom>
          <a:noFill/>
          <a:ln>
            <a:noFill/>
          </a:ln>
        </p:spPr>
      </p:sp>
      <p:sp>
        <p:nvSpPr>
          <p:cNvPr id="205" name="Google Shape;205;p19"/>
          <p:cNvSpPr/>
          <p:nvPr>
            <p:ph idx="16" type="pic"/>
          </p:nvPr>
        </p:nvSpPr>
        <p:spPr>
          <a:xfrm>
            <a:off x="3931925" y="3335275"/>
            <a:ext cx="2205000" cy="1215600"/>
          </a:xfrm>
          <a:prstGeom prst="roundRect">
            <a:avLst>
              <a:gd fmla="val 3655" name="adj"/>
            </a:avLst>
          </a:prstGeom>
          <a:noFill/>
          <a:ln>
            <a:noFill/>
          </a:ln>
        </p:spPr>
      </p:sp>
      <p:sp>
        <p:nvSpPr>
          <p:cNvPr id="206" name="Google Shape;206;p19"/>
          <p:cNvSpPr/>
          <p:nvPr>
            <p:ph idx="17" type="pic"/>
          </p:nvPr>
        </p:nvSpPr>
        <p:spPr>
          <a:xfrm>
            <a:off x="7635600" y="3335275"/>
            <a:ext cx="1135200" cy="1215600"/>
          </a:xfrm>
          <a:prstGeom prst="roundRect">
            <a:avLst>
              <a:gd fmla="val 3655" name="adj"/>
            </a:avLst>
          </a:prstGeom>
          <a:noFill/>
          <a:ln>
            <a:noFill/>
          </a:ln>
        </p:spPr>
      </p:sp>
      <p:sp>
        <p:nvSpPr>
          <p:cNvPr id="207" name="Google Shape;207;p19"/>
          <p:cNvSpPr/>
          <p:nvPr>
            <p:ph idx="18" type="pic"/>
          </p:nvPr>
        </p:nvSpPr>
        <p:spPr>
          <a:xfrm>
            <a:off x="2575300" y="3335875"/>
            <a:ext cx="1215000" cy="1215000"/>
          </a:xfrm>
          <a:prstGeom prst="ellipse">
            <a:avLst/>
          </a:prstGeom>
          <a:noFill/>
          <a:ln>
            <a:noFill/>
          </a:ln>
        </p:spPr>
      </p:sp>
      <p:sp>
        <p:nvSpPr>
          <p:cNvPr id="208" name="Google Shape;208;p19"/>
          <p:cNvSpPr/>
          <p:nvPr>
            <p:ph idx="19" type="pic"/>
          </p:nvPr>
        </p:nvSpPr>
        <p:spPr>
          <a:xfrm>
            <a:off x="6278800" y="3335875"/>
            <a:ext cx="1215000" cy="1215000"/>
          </a:xfrm>
          <a:prstGeom prst="ellipse">
            <a:avLst/>
          </a:prstGeom>
          <a:noFill/>
          <a:ln>
            <a:noFill/>
          </a:ln>
        </p:spPr>
      </p:sp>
      <p:sp>
        <p:nvSpPr>
          <p:cNvPr id="209" name="Google Shape;209;p19"/>
          <p:cNvSpPr txBox="1"/>
          <p:nvPr/>
        </p:nvSpPr>
        <p:spPr>
          <a:xfrm>
            <a:off x="420872" y="203200"/>
            <a:ext cx="428700" cy="393600"/>
          </a:xfrm>
          <a:prstGeom prst="rect">
            <a:avLst/>
          </a:prstGeom>
          <a:noFill/>
          <a:ln>
            <a:noFill/>
          </a:ln>
        </p:spPr>
        <p:txBody>
          <a:bodyPr anchorCtr="0" anchor="ctr" bIns="91425" lIns="91425" spcFirstLastPara="1" rIns="91425" wrap="square" tIns="91425">
            <a:normAutofit/>
          </a:bodyPr>
          <a:lstStyle/>
          <a:p>
            <a:pPr indent="0" lvl="0" marL="0" rtl="0" algn="ctr">
              <a:spcBef>
                <a:spcPts val="0"/>
              </a:spcBef>
              <a:spcAft>
                <a:spcPts val="0"/>
              </a:spcAft>
              <a:buNone/>
            </a:pPr>
            <a:fld id="{00000000-1234-1234-1234-123412341234}" type="slidenum">
              <a:rPr lang="en" sz="800">
                <a:solidFill>
                  <a:schemeClr val="lt2"/>
                </a:solidFill>
                <a:latin typeface="Inter Light"/>
                <a:ea typeface="Inter Light"/>
                <a:cs typeface="Inter Light"/>
                <a:sym typeface="Inter Light"/>
              </a:rPr>
              <a:t>‹#›</a:t>
            </a:fld>
            <a:endParaRPr sz="800">
              <a:solidFill>
                <a:schemeClr val="lt2"/>
              </a:solidFill>
              <a:latin typeface="Inter Light"/>
              <a:ea typeface="Inter Light"/>
              <a:cs typeface="Inter Light"/>
              <a:sym typeface="Inter Light"/>
            </a:endParaRPr>
          </a:p>
        </p:txBody>
      </p:sp>
      <p:cxnSp>
        <p:nvCxnSpPr>
          <p:cNvPr id="210" name="Google Shape;210;p19"/>
          <p:cNvCxnSpPr/>
          <p:nvPr/>
        </p:nvCxnSpPr>
        <p:spPr>
          <a:xfrm rot="10800000">
            <a:off x="560525" y="279400"/>
            <a:ext cx="149400" cy="0"/>
          </a:xfrm>
          <a:prstGeom prst="straightConnector1">
            <a:avLst/>
          </a:prstGeom>
          <a:noFill/>
          <a:ln cap="flat" cmpd="sng" w="9525">
            <a:solidFill>
              <a:schemeClr val="lt2"/>
            </a:solidFill>
            <a:prstDash val="solid"/>
            <a:round/>
            <a:headEnd len="med" w="med" type="none"/>
            <a:tailEnd len="med" w="med" type="none"/>
          </a:ln>
        </p:spPr>
      </p:cxnSp>
      <p:sp>
        <p:nvSpPr>
          <p:cNvPr id="211" name="Google Shape;211;p19"/>
          <p:cNvSpPr/>
          <p:nvPr/>
        </p:nvSpPr>
        <p:spPr>
          <a:xfrm>
            <a:off x="603475"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212" name="Google Shape;212;p19"/>
          <p:cNvSpPr/>
          <p:nvPr/>
        </p:nvSpPr>
        <p:spPr>
          <a:xfrm>
            <a:off x="1644650"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_4">
    <p:spTree>
      <p:nvGrpSpPr>
        <p:cNvPr id="213" name="Shape 213"/>
        <p:cNvGrpSpPr/>
        <p:nvPr/>
      </p:nvGrpSpPr>
      <p:grpSpPr>
        <a:xfrm>
          <a:off x="0" y="0"/>
          <a:ext cx="0" cy="0"/>
          <a:chOff x="0" y="0"/>
          <a:chExt cx="0" cy="0"/>
        </a:xfrm>
      </p:grpSpPr>
      <p:sp>
        <p:nvSpPr>
          <p:cNvPr id="214" name="Google Shape;214;p20"/>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215" name="Google Shape;215;p20"/>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spcBef>
                <a:spcPts val="0"/>
              </a:spcBef>
              <a:spcAft>
                <a:spcPts val="0"/>
              </a:spcAft>
              <a:buSzPts val="2800"/>
              <a:buNone/>
              <a:defRPr sz="2800"/>
            </a:lvl1pPr>
            <a:lvl2pPr lvl="1" algn="ctr">
              <a:spcBef>
                <a:spcPts val="0"/>
              </a:spcBef>
              <a:spcAft>
                <a:spcPts val="0"/>
              </a:spcAft>
              <a:buSzPts val="2800"/>
              <a:buNone/>
              <a:defRPr sz="2800"/>
            </a:lvl2pPr>
            <a:lvl3pPr lvl="2" algn="ctr">
              <a:spcBef>
                <a:spcPts val="0"/>
              </a:spcBef>
              <a:spcAft>
                <a:spcPts val="0"/>
              </a:spcAft>
              <a:buSzPts val="2800"/>
              <a:buNone/>
              <a:defRPr sz="2800"/>
            </a:lvl3pPr>
            <a:lvl4pPr lvl="3" algn="ctr">
              <a:spcBef>
                <a:spcPts val="0"/>
              </a:spcBef>
              <a:spcAft>
                <a:spcPts val="0"/>
              </a:spcAft>
              <a:buSzPts val="2800"/>
              <a:buNone/>
              <a:defRPr sz="2800"/>
            </a:lvl4pPr>
            <a:lvl5pPr lvl="4" algn="ctr">
              <a:spcBef>
                <a:spcPts val="0"/>
              </a:spcBef>
              <a:spcAft>
                <a:spcPts val="0"/>
              </a:spcAft>
              <a:buSzPts val="2800"/>
              <a:buNone/>
              <a:defRPr sz="2800"/>
            </a:lvl5pPr>
            <a:lvl6pPr lvl="5" algn="ctr">
              <a:spcBef>
                <a:spcPts val="0"/>
              </a:spcBef>
              <a:spcAft>
                <a:spcPts val="0"/>
              </a:spcAft>
              <a:buSzPts val="2800"/>
              <a:buNone/>
              <a:defRPr sz="2800"/>
            </a:lvl6pPr>
            <a:lvl7pPr lvl="6" algn="ctr">
              <a:spcBef>
                <a:spcPts val="0"/>
              </a:spcBef>
              <a:spcAft>
                <a:spcPts val="0"/>
              </a:spcAft>
              <a:buSzPts val="2800"/>
              <a:buNone/>
              <a:defRPr sz="2800"/>
            </a:lvl7pPr>
            <a:lvl8pPr lvl="7" algn="ctr">
              <a:spcBef>
                <a:spcPts val="0"/>
              </a:spcBef>
              <a:spcAft>
                <a:spcPts val="0"/>
              </a:spcAft>
              <a:buSzPts val="2800"/>
              <a:buNone/>
              <a:defRPr sz="2800"/>
            </a:lvl8pPr>
            <a:lvl9pPr lvl="8" algn="ctr">
              <a:spcBef>
                <a:spcPts val="0"/>
              </a:spcBef>
              <a:spcAft>
                <a:spcPts val="0"/>
              </a:spcAft>
              <a:buSzPts val="2800"/>
              <a:buNone/>
              <a:defRPr sz="2800"/>
            </a:lvl9pPr>
          </a:lstStyle>
          <a:p/>
        </p:txBody>
      </p:sp>
      <p:sp>
        <p:nvSpPr>
          <p:cNvPr id="216" name="Google Shape;216;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ine Divider Slide">
  <p:cSld name="CUSTOM_3">
    <p:bg>
      <p:bgPr>
        <a:solidFill>
          <a:schemeClr val="dk1"/>
        </a:solidFill>
      </p:bgPr>
    </p:bg>
    <p:spTree>
      <p:nvGrpSpPr>
        <p:cNvPr id="17" name="Shape 17"/>
        <p:cNvGrpSpPr/>
        <p:nvPr/>
      </p:nvGrpSpPr>
      <p:grpSpPr>
        <a:xfrm>
          <a:off x="0" y="0"/>
          <a:ext cx="0" cy="0"/>
          <a:chOff x="0" y="0"/>
          <a:chExt cx="0" cy="0"/>
        </a:xfrm>
      </p:grpSpPr>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9" name="Google Shape;19;p3"/>
          <p:cNvSpPr txBox="1"/>
          <p:nvPr>
            <p:ph type="title"/>
          </p:nvPr>
        </p:nvSpPr>
        <p:spPr>
          <a:xfrm>
            <a:off x="420875" y="1402000"/>
            <a:ext cx="4324800" cy="24327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6000"/>
              <a:buFont typeface="Inter"/>
              <a:buNone/>
              <a:defRPr sz="6000">
                <a:solidFill>
                  <a:schemeClr val="lt1"/>
                </a:solidFill>
              </a:defRPr>
            </a:lvl1pPr>
            <a:lvl2pPr lvl="1">
              <a:lnSpc>
                <a:spcPct val="80000"/>
              </a:lnSpc>
              <a:spcBef>
                <a:spcPts val="0"/>
              </a:spcBef>
              <a:spcAft>
                <a:spcPts val="0"/>
              </a:spcAft>
              <a:buClr>
                <a:schemeClr val="lt1"/>
              </a:buClr>
              <a:buSzPts val="6000"/>
              <a:buFont typeface="Inter"/>
              <a:buNone/>
              <a:defRPr b="1" sz="6000">
                <a:solidFill>
                  <a:schemeClr val="lt1"/>
                </a:solidFill>
              </a:defRPr>
            </a:lvl2pPr>
            <a:lvl3pPr lvl="2">
              <a:lnSpc>
                <a:spcPct val="80000"/>
              </a:lnSpc>
              <a:spcBef>
                <a:spcPts val="0"/>
              </a:spcBef>
              <a:spcAft>
                <a:spcPts val="0"/>
              </a:spcAft>
              <a:buClr>
                <a:schemeClr val="lt1"/>
              </a:buClr>
              <a:buSzPts val="6000"/>
              <a:buFont typeface="Inter"/>
              <a:buNone/>
              <a:defRPr b="1" sz="6000">
                <a:solidFill>
                  <a:schemeClr val="lt1"/>
                </a:solidFill>
              </a:defRPr>
            </a:lvl3pPr>
            <a:lvl4pPr lvl="3">
              <a:lnSpc>
                <a:spcPct val="80000"/>
              </a:lnSpc>
              <a:spcBef>
                <a:spcPts val="0"/>
              </a:spcBef>
              <a:spcAft>
                <a:spcPts val="0"/>
              </a:spcAft>
              <a:buClr>
                <a:schemeClr val="lt1"/>
              </a:buClr>
              <a:buSzPts val="6000"/>
              <a:buFont typeface="Inter"/>
              <a:buNone/>
              <a:defRPr b="1" sz="6000">
                <a:solidFill>
                  <a:schemeClr val="lt1"/>
                </a:solidFill>
              </a:defRPr>
            </a:lvl4pPr>
            <a:lvl5pPr lvl="4">
              <a:lnSpc>
                <a:spcPct val="80000"/>
              </a:lnSpc>
              <a:spcBef>
                <a:spcPts val="0"/>
              </a:spcBef>
              <a:spcAft>
                <a:spcPts val="0"/>
              </a:spcAft>
              <a:buClr>
                <a:schemeClr val="lt1"/>
              </a:buClr>
              <a:buSzPts val="6000"/>
              <a:buFont typeface="Inter"/>
              <a:buNone/>
              <a:defRPr b="1" sz="6000">
                <a:solidFill>
                  <a:schemeClr val="lt1"/>
                </a:solidFill>
              </a:defRPr>
            </a:lvl5pPr>
            <a:lvl6pPr lvl="5">
              <a:lnSpc>
                <a:spcPct val="80000"/>
              </a:lnSpc>
              <a:spcBef>
                <a:spcPts val="0"/>
              </a:spcBef>
              <a:spcAft>
                <a:spcPts val="0"/>
              </a:spcAft>
              <a:buClr>
                <a:schemeClr val="lt1"/>
              </a:buClr>
              <a:buSzPts val="6000"/>
              <a:buFont typeface="Inter"/>
              <a:buNone/>
              <a:defRPr b="1" sz="6000">
                <a:solidFill>
                  <a:schemeClr val="lt1"/>
                </a:solidFill>
              </a:defRPr>
            </a:lvl6pPr>
            <a:lvl7pPr lvl="6">
              <a:lnSpc>
                <a:spcPct val="80000"/>
              </a:lnSpc>
              <a:spcBef>
                <a:spcPts val="0"/>
              </a:spcBef>
              <a:spcAft>
                <a:spcPts val="0"/>
              </a:spcAft>
              <a:buClr>
                <a:schemeClr val="lt1"/>
              </a:buClr>
              <a:buSzPts val="6000"/>
              <a:buFont typeface="Inter"/>
              <a:buNone/>
              <a:defRPr b="1" sz="6000">
                <a:solidFill>
                  <a:schemeClr val="lt1"/>
                </a:solidFill>
              </a:defRPr>
            </a:lvl7pPr>
            <a:lvl8pPr lvl="7">
              <a:lnSpc>
                <a:spcPct val="80000"/>
              </a:lnSpc>
              <a:spcBef>
                <a:spcPts val="0"/>
              </a:spcBef>
              <a:spcAft>
                <a:spcPts val="0"/>
              </a:spcAft>
              <a:buClr>
                <a:schemeClr val="lt1"/>
              </a:buClr>
              <a:buSzPts val="6000"/>
              <a:buFont typeface="Inter"/>
              <a:buNone/>
              <a:defRPr b="1" sz="6000">
                <a:solidFill>
                  <a:schemeClr val="lt1"/>
                </a:solidFill>
              </a:defRPr>
            </a:lvl8pPr>
            <a:lvl9pPr lvl="8">
              <a:lnSpc>
                <a:spcPct val="80000"/>
              </a:lnSpc>
              <a:spcBef>
                <a:spcPts val="0"/>
              </a:spcBef>
              <a:spcAft>
                <a:spcPts val="0"/>
              </a:spcAft>
              <a:buClr>
                <a:schemeClr val="lt1"/>
              </a:buClr>
              <a:buSzPts val="6000"/>
              <a:buFont typeface="Inter"/>
              <a:buNone/>
              <a:defRPr b="1" sz="6000">
                <a:solidFill>
                  <a:schemeClr val="lt1"/>
                </a:solidFill>
              </a:defRPr>
            </a:lvl9pPr>
          </a:lstStyle>
          <a:p/>
        </p:txBody>
      </p:sp>
      <p:sp>
        <p:nvSpPr>
          <p:cNvPr id="20" name="Google Shape;20;p3"/>
          <p:cNvSpPr txBox="1"/>
          <p:nvPr>
            <p:ph idx="2" type="title"/>
          </p:nvPr>
        </p:nvSpPr>
        <p:spPr>
          <a:xfrm>
            <a:off x="474350" y="3793500"/>
            <a:ext cx="4036500" cy="1153200"/>
          </a:xfrm>
          <a:prstGeom prst="rect">
            <a:avLst/>
          </a:prstGeom>
        </p:spPr>
        <p:txBody>
          <a:bodyPr anchorCtr="0" anchor="t" bIns="91425" lIns="91425" spcFirstLastPara="1" rIns="91425" wrap="square" tIns="91425">
            <a:noAutofit/>
          </a:bodyPr>
          <a:lstStyle>
            <a:lvl1pPr lvl="0">
              <a:spcBef>
                <a:spcPts val="0"/>
              </a:spcBef>
              <a:spcAft>
                <a:spcPts val="0"/>
              </a:spcAft>
              <a:buClr>
                <a:schemeClr val="lt2"/>
              </a:buClr>
              <a:buSzPts val="1800"/>
              <a:buFont typeface="Inter SemiBold"/>
              <a:buNone/>
              <a:defRPr b="0" sz="1800">
                <a:solidFill>
                  <a:schemeClr val="lt2"/>
                </a:solidFill>
                <a:latin typeface="Inter SemiBold"/>
                <a:ea typeface="Inter SemiBold"/>
                <a:cs typeface="Inter SemiBold"/>
                <a:sym typeface="Inter SemiBold"/>
              </a:defRPr>
            </a:lvl1pPr>
            <a:lvl2pPr lvl="1">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2pPr>
            <a:lvl3pPr lvl="2">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3pPr>
            <a:lvl4pPr lvl="3">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4pPr>
            <a:lvl5pPr lvl="4">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5pPr>
            <a:lvl6pPr lvl="5">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6pPr>
            <a:lvl7pPr lvl="6">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7pPr>
            <a:lvl8pPr lvl="7">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8pPr>
            <a:lvl9pPr lvl="8">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9pPr>
          </a:lstStyle>
          <a:p/>
        </p:txBody>
      </p:sp>
      <p:cxnSp>
        <p:nvCxnSpPr>
          <p:cNvPr id="21" name="Google Shape;21;p3"/>
          <p:cNvCxnSpPr/>
          <p:nvPr/>
        </p:nvCxnSpPr>
        <p:spPr>
          <a:xfrm rot="10800000">
            <a:off x="560525" y="279400"/>
            <a:ext cx="149400" cy="0"/>
          </a:xfrm>
          <a:prstGeom prst="straightConnector1">
            <a:avLst/>
          </a:prstGeom>
          <a:noFill/>
          <a:ln cap="flat" cmpd="sng" w="9525">
            <a:solidFill>
              <a:schemeClr val="lt2"/>
            </a:solidFill>
            <a:prstDash val="solid"/>
            <a:round/>
            <a:headEnd len="med" w="med" type="none"/>
            <a:tailEnd len="med" w="med" type="none"/>
          </a:ln>
        </p:spPr>
      </p:cxnSp>
      <p:sp>
        <p:nvSpPr>
          <p:cNvPr id="22" name="Google Shape;22;p3"/>
          <p:cNvSpPr/>
          <p:nvPr>
            <p:ph idx="3" type="pic"/>
          </p:nvPr>
        </p:nvSpPr>
        <p:spPr>
          <a:xfrm>
            <a:off x="5039775" y="196800"/>
            <a:ext cx="3905400" cy="4749900"/>
          </a:xfrm>
          <a:prstGeom prst="roundRect">
            <a:avLst>
              <a:gd fmla="val 2053" name="adj"/>
            </a:avLst>
          </a:prstGeom>
          <a:noFill/>
          <a:ln>
            <a:noFill/>
          </a:ln>
        </p:spPr>
      </p:sp>
      <p:sp>
        <p:nvSpPr>
          <p:cNvPr id="23" name="Google Shape;23;p3"/>
          <p:cNvSpPr/>
          <p:nvPr/>
        </p:nvSpPr>
        <p:spPr>
          <a:xfrm>
            <a:off x="603475"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24" name="Google Shape;24;p3"/>
          <p:cNvSpPr txBox="1"/>
          <p:nvPr/>
        </p:nvSpPr>
        <p:spPr>
          <a:xfrm>
            <a:off x="420872" y="203200"/>
            <a:ext cx="428700" cy="393600"/>
          </a:xfrm>
          <a:prstGeom prst="rect">
            <a:avLst/>
          </a:prstGeom>
          <a:noFill/>
          <a:ln>
            <a:noFill/>
          </a:ln>
        </p:spPr>
        <p:txBody>
          <a:bodyPr anchorCtr="0" anchor="ctr" bIns="91425" lIns="91425" spcFirstLastPara="1" rIns="91425" wrap="square" tIns="91425">
            <a:normAutofit/>
          </a:bodyPr>
          <a:lstStyle/>
          <a:p>
            <a:pPr indent="0" lvl="0" marL="0" rtl="0" algn="ctr">
              <a:spcBef>
                <a:spcPts val="0"/>
              </a:spcBef>
              <a:spcAft>
                <a:spcPts val="0"/>
              </a:spcAft>
              <a:buNone/>
            </a:pPr>
            <a:fld id="{00000000-1234-1234-1234-123412341234}" type="slidenum">
              <a:rPr lang="en" sz="800">
                <a:solidFill>
                  <a:schemeClr val="lt2"/>
                </a:solidFill>
                <a:latin typeface="Inter Light"/>
                <a:ea typeface="Inter Light"/>
                <a:cs typeface="Inter Light"/>
                <a:sym typeface="Inter Light"/>
              </a:rPr>
              <a:t>‹#›</a:t>
            </a:fld>
            <a:endParaRPr sz="800">
              <a:solidFill>
                <a:schemeClr val="lt2"/>
              </a:solidFill>
              <a:latin typeface="Inter Light"/>
              <a:ea typeface="Inter Light"/>
              <a:cs typeface="Inter Light"/>
              <a:sym typeface="Inter Light"/>
            </a:endParaRPr>
          </a:p>
        </p:txBody>
      </p:sp>
      <p:sp>
        <p:nvSpPr>
          <p:cNvPr id="25" name="Google Shape;25;p3"/>
          <p:cNvSpPr/>
          <p:nvPr/>
        </p:nvSpPr>
        <p:spPr>
          <a:xfrm>
            <a:off x="1644650"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_HEADER_1">
    <p:spTree>
      <p:nvGrpSpPr>
        <p:cNvPr id="217" name="Shape 217"/>
        <p:cNvGrpSpPr/>
        <p:nvPr/>
      </p:nvGrpSpPr>
      <p:grpSpPr>
        <a:xfrm>
          <a:off x="0" y="0"/>
          <a:ext cx="0" cy="0"/>
          <a:chOff x="0" y="0"/>
          <a:chExt cx="0" cy="0"/>
        </a:xfrm>
      </p:grpSpPr>
      <p:sp>
        <p:nvSpPr>
          <p:cNvPr id="218" name="Google Shape;218;p21"/>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19" name="Google Shape;219;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_AND_BODY_1">
    <p:spTree>
      <p:nvGrpSpPr>
        <p:cNvPr id="220" name="Shape 220"/>
        <p:cNvGrpSpPr/>
        <p:nvPr/>
      </p:nvGrpSpPr>
      <p:grpSpPr>
        <a:xfrm>
          <a:off x="0" y="0"/>
          <a:ext cx="0" cy="0"/>
          <a:chOff x="0" y="0"/>
          <a:chExt cx="0" cy="0"/>
        </a:xfrm>
      </p:grpSpPr>
      <p:sp>
        <p:nvSpPr>
          <p:cNvPr id="221" name="Google Shape;221;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22" name="Google Shape;222;p2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23" name="Google Shape;223;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_AND_TWO_COLUMNS_1">
    <p:spTree>
      <p:nvGrpSpPr>
        <p:cNvPr id="224" name="Shape 224"/>
        <p:cNvGrpSpPr/>
        <p:nvPr/>
      </p:nvGrpSpPr>
      <p:grpSpPr>
        <a:xfrm>
          <a:off x="0" y="0"/>
          <a:ext cx="0" cy="0"/>
          <a:chOff x="0" y="0"/>
          <a:chExt cx="0" cy="0"/>
        </a:xfrm>
      </p:grpSpPr>
      <p:sp>
        <p:nvSpPr>
          <p:cNvPr id="225" name="Google Shape;225;p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26" name="Google Shape;226;p23"/>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27" name="Google Shape;227;p23"/>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28" name="Google Shape;228;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_ONLY_1">
    <p:spTree>
      <p:nvGrpSpPr>
        <p:cNvPr id="229" name="Shape 229"/>
        <p:cNvGrpSpPr/>
        <p:nvPr/>
      </p:nvGrpSpPr>
      <p:grpSpPr>
        <a:xfrm>
          <a:off x="0" y="0"/>
          <a:ext cx="0" cy="0"/>
          <a:chOff x="0" y="0"/>
          <a:chExt cx="0" cy="0"/>
        </a:xfrm>
      </p:grpSpPr>
      <p:sp>
        <p:nvSpPr>
          <p:cNvPr id="230" name="Google Shape;230;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31" name="Google Shape;231;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_1">
    <p:spTree>
      <p:nvGrpSpPr>
        <p:cNvPr id="232" name="Shape 232"/>
        <p:cNvGrpSpPr/>
        <p:nvPr/>
      </p:nvGrpSpPr>
      <p:grpSpPr>
        <a:xfrm>
          <a:off x="0" y="0"/>
          <a:ext cx="0" cy="0"/>
          <a:chOff x="0" y="0"/>
          <a:chExt cx="0" cy="0"/>
        </a:xfrm>
      </p:grpSpPr>
      <p:sp>
        <p:nvSpPr>
          <p:cNvPr id="233" name="Google Shape;233;p25"/>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234" name="Google Shape;234;p25"/>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35" name="Google Shape;235;p2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_1">
    <p:spTree>
      <p:nvGrpSpPr>
        <p:cNvPr id="236" name="Shape 236"/>
        <p:cNvGrpSpPr/>
        <p:nvPr/>
      </p:nvGrpSpPr>
      <p:grpSpPr>
        <a:xfrm>
          <a:off x="0" y="0"/>
          <a:ext cx="0" cy="0"/>
          <a:chOff x="0" y="0"/>
          <a:chExt cx="0" cy="0"/>
        </a:xfrm>
      </p:grpSpPr>
      <p:sp>
        <p:nvSpPr>
          <p:cNvPr id="237" name="Google Shape;237;p26"/>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238" name="Google Shape;238;p2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_1_1">
    <p:spTree>
      <p:nvGrpSpPr>
        <p:cNvPr id="239" name="Shape 239"/>
        <p:cNvGrpSpPr/>
        <p:nvPr/>
      </p:nvGrpSpPr>
      <p:grpSpPr>
        <a:xfrm>
          <a:off x="0" y="0"/>
          <a:ext cx="0" cy="0"/>
          <a:chOff x="0" y="0"/>
          <a:chExt cx="0" cy="0"/>
        </a:xfrm>
      </p:grpSpPr>
      <p:sp>
        <p:nvSpPr>
          <p:cNvPr id="240" name="Google Shape;240;p27"/>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7"/>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p:txBody>
      </p:sp>
      <p:sp>
        <p:nvSpPr>
          <p:cNvPr id="242" name="Google Shape;242;p27"/>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p:txBody>
      </p:sp>
      <p:sp>
        <p:nvSpPr>
          <p:cNvPr id="243" name="Google Shape;243;p27"/>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44" name="Google Shape;244;p2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_1">
    <p:spTree>
      <p:nvGrpSpPr>
        <p:cNvPr id="245" name="Shape 245"/>
        <p:cNvGrpSpPr/>
        <p:nvPr/>
      </p:nvGrpSpPr>
      <p:grpSpPr>
        <a:xfrm>
          <a:off x="0" y="0"/>
          <a:ext cx="0" cy="0"/>
          <a:chOff x="0" y="0"/>
          <a:chExt cx="0" cy="0"/>
        </a:xfrm>
      </p:grpSpPr>
      <p:sp>
        <p:nvSpPr>
          <p:cNvPr id="246" name="Google Shape;246;p28"/>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spcBef>
                <a:spcPts val="0"/>
              </a:spcBef>
              <a:spcAft>
                <a:spcPts val="0"/>
              </a:spcAft>
              <a:buSzPts val="1200"/>
              <a:buNone/>
              <a:defRPr/>
            </a:lvl1pPr>
          </a:lstStyle>
          <a:p/>
        </p:txBody>
      </p:sp>
      <p:sp>
        <p:nvSpPr>
          <p:cNvPr id="247" name="Google Shape;247;p2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_1">
    <p:spTree>
      <p:nvGrpSpPr>
        <p:cNvPr id="248" name="Shape 248"/>
        <p:cNvGrpSpPr/>
        <p:nvPr/>
      </p:nvGrpSpPr>
      <p:grpSpPr>
        <a:xfrm>
          <a:off x="0" y="0"/>
          <a:ext cx="0" cy="0"/>
          <a:chOff x="0" y="0"/>
          <a:chExt cx="0" cy="0"/>
        </a:xfrm>
      </p:grpSpPr>
      <p:sp>
        <p:nvSpPr>
          <p:cNvPr id="249" name="Google Shape;249;p29"/>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50" name="Google Shape;250;p29"/>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04800" lvl="0" marL="457200" algn="ctr">
              <a:spcBef>
                <a:spcPts val="0"/>
              </a:spcBef>
              <a:spcAft>
                <a:spcPts val="0"/>
              </a:spcAft>
              <a:buSzPts val="1200"/>
              <a:buChar char="●"/>
              <a:defRPr/>
            </a:lvl1pPr>
            <a:lvl2pPr indent="-304800" lvl="1" marL="914400" algn="ctr">
              <a:spcBef>
                <a:spcPts val="0"/>
              </a:spcBef>
              <a:spcAft>
                <a:spcPts val="0"/>
              </a:spcAft>
              <a:buSzPts val="1200"/>
              <a:buChar char="○"/>
              <a:defRPr/>
            </a:lvl2pPr>
            <a:lvl3pPr indent="-304800" lvl="2" marL="1371600" algn="ctr">
              <a:spcBef>
                <a:spcPts val="0"/>
              </a:spcBef>
              <a:spcAft>
                <a:spcPts val="0"/>
              </a:spcAft>
              <a:buSzPts val="1200"/>
              <a:buChar char="■"/>
              <a:defRPr/>
            </a:lvl3pPr>
            <a:lvl4pPr indent="-304800" lvl="3" marL="1828800" algn="ctr">
              <a:spcBef>
                <a:spcPts val="0"/>
              </a:spcBef>
              <a:spcAft>
                <a:spcPts val="0"/>
              </a:spcAft>
              <a:buSzPts val="1200"/>
              <a:buChar char="●"/>
              <a:defRPr/>
            </a:lvl4pPr>
            <a:lvl5pPr indent="-304800" lvl="4" marL="2286000" algn="ctr">
              <a:spcBef>
                <a:spcPts val="0"/>
              </a:spcBef>
              <a:spcAft>
                <a:spcPts val="0"/>
              </a:spcAft>
              <a:buSzPts val="1200"/>
              <a:buChar char="○"/>
              <a:defRPr/>
            </a:lvl5pPr>
            <a:lvl6pPr indent="-304800" lvl="5" marL="2743200" algn="ctr">
              <a:spcBef>
                <a:spcPts val="0"/>
              </a:spcBef>
              <a:spcAft>
                <a:spcPts val="0"/>
              </a:spcAft>
              <a:buSzPts val="1200"/>
              <a:buChar char="■"/>
              <a:defRPr/>
            </a:lvl6pPr>
            <a:lvl7pPr indent="-304800" lvl="6" marL="3200400" algn="ctr">
              <a:spcBef>
                <a:spcPts val="0"/>
              </a:spcBef>
              <a:spcAft>
                <a:spcPts val="0"/>
              </a:spcAft>
              <a:buSzPts val="1200"/>
              <a:buChar char="●"/>
              <a:defRPr/>
            </a:lvl7pPr>
            <a:lvl8pPr indent="-304800" lvl="7" marL="3657600" algn="ctr">
              <a:spcBef>
                <a:spcPts val="0"/>
              </a:spcBef>
              <a:spcAft>
                <a:spcPts val="0"/>
              </a:spcAft>
              <a:buSzPts val="1200"/>
              <a:buChar char="○"/>
              <a:defRPr/>
            </a:lvl8pPr>
            <a:lvl9pPr indent="-304800" lvl="8" marL="4114800" algn="ctr">
              <a:spcBef>
                <a:spcPts val="0"/>
              </a:spcBef>
              <a:spcAft>
                <a:spcPts val="0"/>
              </a:spcAft>
              <a:buSzPts val="1200"/>
              <a:buChar char="■"/>
              <a:defRPr/>
            </a:lvl9pPr>
          </a:lstStyle>
          <a:p/>
        </p:txBody>
      </p:sp>
      <p:sp>
        <p:nvSpPr>
          <p:cNvPr id="251" name="Google Shape;251;p2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_1">
  <p:cSld name="BLANK_1">
    <p:spTree>
      <p:nvGrpSpPr>
        <p:cNvPr id="252" name="Shape 252"/>
        <p:cNvGrpSpPr/>
        <p:nvPr/>
      </p:nvGrpSpPr>
      <p:grpSpPr>
        <a:xfrm>
          <a:off x="0" y="0"/>
          <a:ext cx="0" cy="0"/>
          <a:chOff x="0" y="0"/>
          <a:chExt cx="0" cy="0"/>
        </a:xfrm>
      </p:grpSpPr>
      <p:sp>
        <p:nvSpPr>
          <p:cNvPr id="253" name="Google Shape;253;p3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ision / Mission" type="secHead">
  <p:cSld name="SECTION_HEADER">
    <p:bg>
      <p:bgPr>
        <a:solidFill>
          <a:schemeClr val="lt1"/>
        </a:solidFill>
      </p:bgPr>
    </p:bg>
    <p:spTree>
      <p:nvGrpSpPr>
        <p:cNvPr id="26" name="Shape 26"/>
        <p:cNvGrpSpPr/>
        <p:nvPr/>
      </p:nvGrpSpPr>
      <p:grpSpPr>
        <a:xfrm>
          <a:off x="0" y="0"/>
          <a:ext cx="0" cy="0"/>
          <a:chOff x="0" y="0"/>
          <a:chExt cx="0" cy="0"/>
        </a:xfrm>
      </p:grpSpPr>
      <p:sp>
        <p:nvSpPr>
          <p:cNvPr id="27" name="Google Shape;27;p4"/>
          <p:cNvSpPr/>
          <p:nvPr>
            <p:ph idx="2" type="pic"/>
          </p:nvPr>
        </p:nvSpPr>
        <p:spPr>
          <a:xfrm>
            <a:off x="5039775" y="203250"/>
            <a:ext cx="3905400" cy="2298600"/>
          </a:xfrm>
          <a:prstGeom prst="roundRect">
            <a:avLst>
              <a:gd fmla="val 2053" name="adj"/>
            </a:avLst>
          </a:prstGeom>
          <a:noFill/>
          <a:ln>
            <a:noFill/>
          </a:ln>
        </p:spPr>
      </p:sp>
      <p:cxnSp>
        <p:nvCxnSpPr>
          <p:cNvPr id="28" name="Google Shape;28;p4"/>
          <p:cNvCxnSpPr/>
          <p:nvPr/>
        </p:nvCxnSpPr>
        <p:spPr>
          <a:xfrm rot="10800000">
            <a:off x="560525" y="279400"/>
            <a:ext cx="149400" cy="0"/>
          </a:xfrm>
          <a:prstGeom prst="straightConnector1">
            <a:avLst/>
          </a:prstGeom>
          <a:noFill/>
          <a:ln cap="flat" cmpd="sng" w="9525">
            <a:solidFill>
              <a:schemeClr val="dk1"/>
            </a:solidFill>
            <a:prstDash val="solid"/>
            <a:round/>
            <a:headEnd len="med" w="med" type="none"/>
            <a:tailEnd len="med" w="med" type="none"/>
          </a:ln>
        </p:spPr>
      </p:cxnSp>
      <p:sp>
        <p:nvSpPr>
          <p:cNvPr id="29" name="Google Shape;29;p4"/>
          <p:cNvSpPr txBox="1"/>
          <p:nvPr>
            <p:ph idx="1" type="body"/>
          </p:nvPr>
        </p:nvSpPr>
        <p:spPr>
          <a:xfrm>
            <a:off x="452575" y="1853525"/>
            <a:ext cx="2965500" cy="2440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dk2"/>
              </a:buClr>
              <a:buSzPts val="1200"/>
              <a:buChar char="●"/>
              <a:defRPr/>
            </a:lvl1pPr>
            <a:lvl2pPr indent="-304800" lvl="1" marL="914400">
              <a:spcBef>
                <a:spcPts val="0"/>
              </a:spcBef>
              <a:spcAft>
                <a:spcPts val="0"/>
              </a:spcAft>
              <a:buClr>
                <a:schemeClr val="dk2"/>
              </a:buClr>
              <a:buSzPts val="1200"/>
              <a:buChar char="○"/>
              <a:defRPr/>
            </a:lvl2pPr>
            <a:lvl3pPr indent="-304800" lvl="2" marL="1371600">
              <a:spcBef>
                <a:spcPts val="0"/>
              </a:spcBef>
              <a:spcAft>
                <a:spcPts val="0"/>
              </a:spcAft>
              <a:buClr>
                <a:schemeClr val="dk2"/>
              </a:buClr>
              <a:buSzPts val="1200"/>
              <a:buChar char="■"/>
              <a:defRPr/>
            </a:lvl3pPr>
            <a:lvl4pPr indent="-304800" lvl="3" marL="1828800">
              <a:spcBef>
                <a:spcPts val="0"/>
              </a:spcBef>
              <a:spcAft>
                <a:spcPts val="0"/>
              </a:spcAft>
              <a:buClr>
                <a:schemeClr val="dk2"/>
              </a:buClr>
              <a:buSzPts val="1200"/>
              <a:buChar char="●"/>
              <a:defRPr/>
            </a:lvl4pPr>
            <a:lvl5pPr indent="-304800" lvl="4" marL="2286000">
              <a:spcBef>
                <a:spcPts val="0"/>
              </a:spcBef>
              <a:spcAft>
                <a:spcPts val="0"/>
              </a:spcAft>
              <a:buClr>
                <a:schemeClr val="dk2"/>
              </a:buClr>
              <a:buSzPts val="1200"/>
              <a:buChar char="○"/>
              <a:defRPr/>
            </a:lvl5pPr>
            <a:lvl6pPr indent="-304800" lvl="5" marL="2743200">
              <a:spcBef>
                <a:spcPts val="0"/>
              </a:spcBef>
              <a:spcAft>
                <a:spcPts val="0"/>
              </a:spcAft>
              <a:buClr>
                <a:schemeClr val="dk2"/>
              </a:buClr>
              <a:buSzPts val="1200"/>
              <a:buChar char="■"/>
              <a:defRPr/>
            </a:lvl6pPr>
            <a:lvl7pPr indent="-304800" lvl="6" marL="3200400">
              <a:spcBef>
                <a:spcPts val="0"/>
              </a:spcBef>
              <a:spcAft>
                <a:spcPts val="0"/>
              </a:spcAft>
              <a:buClr>
                <a:schemeClr val="dk2"/>
              </a:buClr>
              <a:buSzPts val="1200"/>
              <a:buChar char="●"/>
              <a:defRPr/>
            </a:lvl7pPr>
            <a:lvl8pPr indent="-304800" lvl="7" marL="3657600">
              <a:spcBef>
                <a:spcPts val="0"/>
              </a:spcBef>
              <a:spcAft>
                <a:spcPts val="0"/>
              </a:spcAft>
              <a:buClr>
                <a:schemeClr val="dk2"/>
              </a:buClr>
              <a:buSzPts val="1200"/>
              <a:buChar char="○"/>
              <a:defRPr/>
            </a:lvl8pPr>
            <a:lvl9pPr indent="-304800" lvl="8" marL="4114800">
              <a:spcBef>
                <a:spcPts val="0"/>
              </a:spcBef>
              <a:spcAft>
                <a:spcPts val="0"/>
              </a:spcAft>
              <a:buClr>
                <a:schemeClr val="dk2"/>
              </a:buClr>
              <a:buSzPts val="1200"/>
              <a:buChar char="■"/>
              <a:defRPr/>
            </a:lvl9pPr>
          </a:lstStyle>
          <a:p/>
        </p:txBody>
      </p:sp>
      <p:sp>
        <p:nvSpPr>
          <p:cNvPr id="30" name="Google Shape;30;p4"/>
          <p:cNvSpPr/>
          <p:nvPr>
            <p:ph idx="3" type="pic"/>
          </p:nvPr>
        </p:nvSpPr>
        <p:spPr>
          <a:xfrm>
            <a:off x="5039775" y="2624675"/>
            <a:ext cx="3905400" cy="2298600"/>
          </a:xfrm>
          <a:prstGeom prst="roundRect">
            <a:avLst>
              <a:gd fmla="val 2053" name="adj"/>
            </a:avLst>
          </a:prstGeom>
          <a:noFill/>
          <a:ln>
            <a:noFill/>
          </a:ln>
        </p:spPr>
      </p:sp>
      <p:sp>
        <p:nvSpPr>
          <p:cNvPr id="31" name="Google Shape;31;p4"/>
          <p:cNvSpPr txBox="1"/>
          <p:nvPr>
            <p:ph type="title"/>
          </p:nvPr>
        </p:nvSpPr>
        <p:spPr>
          <a:xfrm>
            <a:off x="452575" y="596800"/>
            <a:ext cx="4263600" cy="13392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dk2"/>
              </a:buClr>
              <a:buSzPts val="4200"/>
              <a:buFont typeface="Inter"/>
              <a:buNone/>
              <a:defRPr/>
            </a:lvl1pPr>
            <a:lvl2pPr lvl="1">
              <a:lnSpc>
                <a:spcPct val="80000"/>
              </a:lnSpc>
              <a:spcBef>
                <a:spcPts val="0"/>
              </a:spcBef>
              <a:spcAft>
                <a:spcPts val="0"/>
              </a:spcAft>
              <a:buClr>
                <a:schemeClr val="dk2"/>
              </a:buClr>
              <a:buSzPts val="4800"/>
              <a:buFont typeface="Inter"/>
              <a:buNone/>
              <a:defRPr b="1" sz="4800"/>
            </a:lvl2pPr>
            <a:lvl3pPr lvl="2">
              <a:lnSpc>
                <a:spcPct val="80000"/>
              </a:lnSpc>
              <a:spcBef>
                <a:spcPts val="0"/>
              </a:spcBef>
              <a:spcAft>
                <a:spcPts val="0"/>
              </a:spcAft>
              <a:buClr>
                <a:schemeClr val="dk2"/>
              </a:buClr>
              <a:buSzPts val="4800"/>
              <a:buFont typeface="Inter"/>
              <a:buNone/>
              <a:defRPr b="1" sz="4800"/>
            </a:lvl3pPr>
            <a:lvl4pPr lvl="3">
              <a:lnSpc>
                <a:spcPct val="80000"/>
              </a:lnSpc>
              <a:spcBef>
                <a:spcPts val="0"/>
              </a:spcBef>
              <a:spcAft>
                <a:spcPts val="0"/>
              </a:spcAft>
              <a:buClr>
                <a:schemeClr val="dk2"/>
              </a:buClr>
              <a:buSzPts val="4800"/>
              <a:buFont typeface="Inter"/>
              <a:buNone/>
              <a:defRPr b="1" sz="4800"/>
            </a:lvl4pPr>
            <a:lvl5pPr lvl="4">
              <a:lnSpc>
                <a:spcPct val="80000"/>
              </a:lnSpc>
              <a:spcBef>
                <a:spcPts val="0"/>
              </a:spcBef>
              <a:spcAft>
                <a:spcPts val="0"/>
              </a:spcAft>
              <a:buClr>
                <a:schemeClr val="dk2"/>
              </a:buClr>
              <a:buSzPts val="4800"/>
              <a:buFont typeface="Inter"/>
              <a:buNone/>
              <a:defRPr b="1" sz="4800"/>
            </a:lvl5pPr>
            <a:lvl6pPr lvl="5">
              <a:lnSpc>
                <a:spcPct val="80000"/>
              </a:lnSpc>
              <a:spcBef>
                <a:spcPts val="0"/>
              </a:spcBef>
              <a:spcAft>
                <a:spcPts val="0"/>
              </a:spcAft>
              <a:buClr>
                <a:schemeClr val="dk2"/>
              </a:buClr>
              <a:buSzPts val="4800"/>
              <a:buFont typeface="Inter"/>
              <a:buNone/>
              <a:defRPr b="1" sz="4800"/>
            </a:lvl6pPr>
            <a:lvl7pPr lvl="6">
              <a:lnSpc>
                <a:spcPct val="80000"/>
              </a:lnSpc>
              <a:spcBef>
                <a:spcPts val="0"/>
              </a:spcBef>
              <a:spcAft>
                <a:spcPts val="0"/>
              </a:spcAft>
              <a:buClr>
                <a:schemeClr val="dk2"/>
              </a:buClr>
              <a:buSzPts val="4800"/>
              <a:buFont typeface="Inter"/>
              <a:buNone/>
              <a:defRPr b="1" sz="4800"/>
            </a:lvl7pPr>
            <a:lvl8pPr lvl="7">
              <a:lnSpc>
                <a:spcPct val="80000"/>
              </a:lnSpc>
              <a:spcBef>
                <a:spcPts val="0"/>
              </a:spcBef>
              <a:spcAft>
                <a:spcPts val="0"/>
              </a:spcAft>
              <a:buClr>
                <a:schemeClr val="dk2"/>
              </a:buClr>
              <a:buSzPts val="4800"/>
              <a:buFont typeface="Inter"/>
              <a:buNone/>
              <a:defRPr b="1" sz="4800"/>
            </a:lvl8pPr>
            <a:lvl9pPr lvl="8">
              <a:lnSpc>
                <a:spcPct val="80000"/>
              </a:lnSpc>
              <a:spcBef>
                <a:spcPts val="0"/>
              </a:spcBef>
              <a:spcAft>
                <a:spcPts val="0"/>
              </a:spcAft>
              <a:buClr>
                <a:schemeClr val="dk2"/>
              </a:buClr>
              <a:buSzPts val="4800"/>
              <a:buFont typeface="Inter"/>
              <a:buNone/>
              <a:defRPr b="1" sz="4800"/>
            </a:lvl9pPr>
          </a:lstStyle>
          <a:p/>
        </p:txBody>
      </p:sp>
      <p:sp>
        <p:nvSpPr>
          <p:cNvPr id="32" name="Google Shape;32;p4"/>
          <p:cNvSpPr/>
          <p:nvPr/>
        </p:nvSpPr>
        <p:spPr>
          <a:xfrm>
            <a:off x="603475"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dk1"/>
                </a:solidFill>
                <a:latin typeface="Inter"/>
                <a:ea typeface="Inter"/>
                <a:cs typeface="Inter"/>
                <a:sym typeface="Inter"/>
              </a:rPr>
              <a:t>Confidential</a:t>
            </a:r>
            <a:endParaRPr sz="700">
              <a:solidFill>
                <a:schemeClr val="dk1"/>
              </a:solidFill>
              <a:latin typeface="Inter"/>
              <a:ea typeface="Inter"/>
              <a:cs typeface="Inter"/>
              <a:sym typeface="Inter"/>
            </a:endParaRPr>
          </a:p>
        </p:txBody>
      </p:sp>
      <p:sp>
        <p:nvSpPr>
          <p:cNvPr id="33" name="Google Shape;33;p4"/>
          <p:cNvSpPr txBox="1"/>
          <p:nvPr>
            <p:ph idx="12" type="sldNum"/>
          </p:nvPr>
        </p:nvSpPr>
        <p:spPr>
          <a:xfrm>
            <a:off x="420872" y="203200"/>
            <a:ext cx="428700" cy="393600"/>
          </a:xfrm>
          <a:prstGeom prst="rect">
            <a:avLst/>
          </a:prstGeom>
        </p:spPr>
        <p:txBody>
          <a:bodyPr anchorCtr="0" anchor="ctr" bIns="91425" lIns="91425" spcFirstLastPara="1" rIns="91425" wrap="square" tIns="91425">
            <a:normAutofit/>
          </a:bodyPr>
          <a:lstStyle>
            <a:lvl1pPr lvl="0" rtl="0" algn="ctr">
              <a:buNone/>
              <a:defRPr sz="800">
                <a:solidFill>
                  <a:schemeClr val="dk1"/>
                </a:solidFill>
                <a:latin typeface="Inter Light"/>
                <a:ea typeface="Inter Light"/>
                <a:cs typeface="Inter Light"/>
                <a:sym typeface="Inter Light"/>
              </a:defRPr>
            </a:lvl1pPr>
            <a:lvl2pPr lvl="1" rtl="0" algn="ctr">
              <a:buNone/>
              <a:defRPr sz="800">
                <a:solidFill>
                  <a:schemeClr val="dk1"/>
                </a:solidFill>
                <a:latin typeface="Inter Light"/>
                <a:ea typeface="Inter Light"/>
                <a:cs typeface="Inter Light"/>
                <a:sym typeface="Inter Light"/>
              </a:defRPr>
            </a:lvl2pPr>
            <a:lvl3pPr lvl="2" rtl="0" algn="ctr">
              <a:buNone/>
              <a:defRPr sz="800">
                <a:solidFill>
                  <a:schemeClr val="dk1"/>
                </a:solidFill>
                <a:latin typeface="Inter Light"/>
                <a:ea typeface="Inter Light"/>
                <a:cs typeface="Inter Light"/>
                <a:sym typeface="Inter Light"/>
              </a:defRPr>
            </a:lvl3pPr>
            <a:lvl4pPr lvl="3" rtl="0" algn="ctr">
              <a:buNone/>
              <a:defRPr sz="800">
                <a:solidFill>
                  <a:schemeClr val="dk1"/>
                </a:solidFill>
                <a:latin typeface="Inter Light"/>
                <a:ea typeface="Inter Light"/>
                <a:cs typeface="Inter Light"/>
                <a:sym typeface="Inter Light"/>
              </a:defRPr>
            </a:lvl4pPr>
            <a:lvl5pPr lvl="4" rtl="0" algn="ctr">
              <a:buNone/>
              <a:defRPr sz="800">
                <a:solidFill>
                  <a:schemeClr val="dk1"/>
                </a:solidFill>
                <a:latin typeface="Inter Light"/>
                <a:ea typeface="Inter Light"/>
                <a:cs typeface="Inter Light"/>
                <a:sym typeface="Inter Light"/>
              </a:defRPr>
            </a:lvl5pPr>
            <a:lvl6pPr lvl="5" rtl="0" algn="ctr">
              <a:buNone/>
              <a:defRPr sz="800">
                <a:solidFill>
                  <a:schemeClr val="dk1"/>
                </a:solidFill>
                <a:latin typeface="Inter Light"/>
                <a:ea typeface="Inter Light"/>
                <a:cs typeface="Inter Light"/>
                <a:sym typeface="Inter Light"/>
              </a:defRPr>
            </a:lvl6pPr>
            <a:lvl7pPr lvl="6" rtl="0" algn="ctr">
              <a:buNone/>
              <a:defRPr sz="800">
                <a:solidFill>
                  <a:schemeClr val="dk1"/>
                </a:solidFill>
                <a:latin typeface="Inter Light"/>
                <a:ea typeface="Inter Light"/>
                <a:cs typeface="Inter Light"/>
                <a:sym typeface="Inter Light"/>
              </a:defRPr>
            </a:lvl7pPr>
            <a:lvl8pPr lvl="7" rtl="0" algn="ctr">
              <a:buNone/>
              <a:defRPr sz="800">
                <a:solidFill>
                  <a:schemeClr val="dk1"/>
                </a:solidFill>
                <a:latin typeface="Inter Light"/>
                <a:ea typeface="Inter Light"/>
                <a:cs typeface="Inter Light"/>
                <a:sym typeface="Inter Light"/>
              </a:defRPr>
            </a:lvl8pPr>
            <a:lvl9pPr lvl="8" rtl="0" algn="ctr">
              <a:buNone/>
              <a:defRPr sz="800">
                <a:solidFill>
                  <a:schemeClr val="dk1"/>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34" name="Google Shape;34;p4"/>
          <p:cNvSpPr/>
          <p:nvPr/>
        </p:nvSpPr>
        <p:spPr>
          <a:xfrm>
            <a:off x="1644650"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dk1"/>
                </a:solidFill>
                <a:latin typeface="Inter"/>
                <a:ea typeface="Inter"/>
                <a:cs typeface="Inter"/>
                <a:sym typeface="Inter"/>
              </a:rPr>
              <a:t>Copyright ©</a:t>
            </a:r>
            <a:endParaRPr sz="700">
              <a:solidFill>
                <a:schemeClr val="dk1"/>
              </a:solidFill>
              <a:latin typeface="Inter"/>
              <a:ea typeface="Inter"/>
              <a:cs typeface="Inter"/>
              <a:sym typeface="Inter"/>
            </a:endParaRPr>
          </a:p>
        </p:txBody>
      </p:sp>
    </p:spTree>
  </p:cSld>
  <p:clrMapOvr>
    <a:masterClrMapping/>
  </p:clrMapOvr>
  <p:extLst>
    <p:ext uri="{DCECCB84-F9BA-43D5-87BE-67443E8EF086}">
      <p15:sldGuideLst>
        <p15:guide id="1" orient="horz" pos="432">
          <p15:clr>
            <a:srgbClr val="E46962"/>
          </p15:clr>
        </p15:guide>
      </p15:sldGuideLst>
    </p:ext>
  </p:extLst>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CUSTOM_7_1">
    <p:spTree>
      <p:nvGrpSpPr>
        <p:cNvPr id="254" name="Shape 254"/>
        <p:cNvGrpSpPr/>
        <p:nvPr/>
      </p:nvGrpSpPr>
      <p:grpSpPr>
        <a:xfrm>
          <a:off x="0" y="0"/>
          <a:ext cx="0" cy="0"/>
          <a:chOff x="0" y="0"/>
          <a:chExt cx="0" cy="0"/>
        </a:xfrm>
      </p:grpSpPr>
      <p:sp>
        <p:nvSpPr>
          <p:cNvPr id="255" name="Google Shape;255;p31"/>
          <p:cNvSpPr txBox="1"/>
          <p:nvPr>
            <p:ph type="title"/>
          </p:nvPr>
        </p:nvSpPr>
        <p:spPr>
          <a:xfrm>
            <a:off x="677325" y="1832775"/>
            <a:ext cx="3217200" cy="14841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56" name="Google Shape;256;p3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57" name="Google Shape;257;p31"/>
          <p:cNvSpPr txBox="1"/>
          <p:nvPr>
            <p:ph idx="1" type="subTitle"/>
          </p:nvPr>
        </p:nvSpPr>
        <p:spPr>
          <a:xfrm>
            <a:off x="4406650" y="39375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58" name="Google Shape;258;p31"/>
          <p:cNvSpPr txBox="1"/>
          <p:nvPr>
            <p:ph idx="2" type="subTitle"/>
          </p:nvPr>
        </p:nvSpPr>
        <p:spPr>
          <a:xfrm>
            <a:off x="4406650" y="115170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59" name="Google Shape;259;p31"/>
          <p:cNvSpPr txBox="1"/>
          <p:nvPr>
            <p:ph idx="3" type="subTitle"/>
          </p:nvPr>
        </p:nvSpPr>
        <p:spPr>
          <a:xfrm>
            <a:off x="4406650" y="342557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60" name="Google Shape;260;p31"/>
          <p:cNvSpPr txBox="1"/>
          <p:nvPr>
            <p:ph idx="4" type="subTitle"/>
          </p:nvPr>
        </p:nvSpPr>
        <p:spPr>
          <a:xfrm>
            <a:off x="4406650" y="190966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61" name="Google Shape;261;p31"/>
          <p:cNvSpPr txBox="1"/>
          <p:nvPr>
            <p:ph idx="5" type="subTitle"/>
          </p:nvPr>
        </p:nvSpPr>
        <p:spPr>
          <a:xfrm>
            <a:off x="4406650" y="418352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62" name="Google Shape;262;p31"/>
          <p:cNvSpPr txBox="1"/>
          <p:nvPr>
            <p:ph idx="6" type="subTitle"/>
          </p:nvPr>
        </p:nvSpPr>
        <p:spPr>
          <a:xfrm>
            <a:off x="4406650" y="266761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CUSTOM_8_1">
    <p:spTree>
      <p:nvGrpSpPr>
        <p:cNvPr id="263" name="Shape 263"/>
        <p:cNvGrpSpPr/>
        <p:nvPr/>
      </p:nvGrpSpPr>
      <p:grpSpPr>
        <a:xfrm>
          <a:off x="0" y="0"/>
          <a:ext cx="0" cy="0"/>
          <a:chOff x="0" y="0"/>
          <a:chExt cx="0" cy="0"/>
        </a:xfrm>
      </p:grpSpPr>
      <p:sp>
        <p:nvSpPr>
          <p:cNvPr id="264" name="Google Shape;264;p3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65" name="Google Shape;265;p32"/>
          <p:cNvSpPr txBox="1"/>
          <p:nvPr>
            <p:ph idx="1" type="body"/>
          </p:nvPr>
        </p:nvSpPr>
        <p:spPr>
          <a:xfrm>
            <a:off x="311700" y="1152475"/>
            <a:ext cx="4473900" cy="3416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66" name="Google Shape;266;p32"/>
          <p:cNvSpPr/>
          <p:nvPr>
            <p:ph idx="2" type="pic"/>
          </p:nvPr>
        </p:nvSpPr>
        <p:spPr>
          <a:xfrm>
            <a:off x="4992024" y="1152775"/>
            <a:ext cx="3840300" cy="3416400"/>
          </a:xfrm>
          <a:prstGeom prst="rect">
            <a:avLst/>
          </a:prstGeom>
          <a:noFill/>
          <a:ln>
            <a:noFill/>
          </a:ln>
        </p:spPr>
      </p:sp>
      <p:sp>
        <p:nvSpPr>
          <p:cNvPr id="267" name="Google Shape;267;p3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CUSTOM_1_2">
    <p:spTree>
      <p:nvGrpSpPr>
        <p:cNvPr id="268" name="Shape 268"/>
        <p:cNvGrpSpPr/>
        <p:nvPr/>
      </p:nvGrpSpPr>
      <p:grpSpPr>
        <a:xfrm>
          <a:off x="0" y="0"/>
          <a:ext cx="0" cy="0"/>
          <a:chOff x="0" y="0"/>
          <a:chExt cx="0" cy="0"/>
        </a:xfrm>
      </p:grpSpPr>
      <p:sp>
        <p:nvSpPr>
          <p:cNvPr id="269" name="Google Shape;269;p3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70" name="Google Shape;270;p33"/>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271" name="Google Shape;271;p33"/>
          <p:cNvSpPr txBox="1"/>
          <p:nvPr>
            <p:ph idx="1" type="body"/>
          </p:nvPr>
        </p:nvSpPr>
        <p:spPr>
          <a:xfrm>
            <a:off x="483150" y="2237788"/>
            <a:ext cx="36198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72" name="Google Shape;272;p33"/>
          <p:cNvSpPr txBox="1"/>
          <p:nvPr>
            <p:ph idx="2" type="body"/>
          </p:nvPr>
        </p:nvSpPr>
        <p:spPr>
          <a:xfrm>
            <a:off x="5048000" y="2237788"/>
            <a:ext cx="36198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73" name="Google Shape;273;p33"/>
          <p:cNvSpPr txBox="1"/>
          <p:nvPr>
            <p:ph idx="3" type="subTitle"/>
          </p:nvPr>
        </p:nvSpPr>
        <p:spPr>
          <a:xfrm>
            <a:off x="48315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74" name="Google Shape;274;p33"/>
          <p:cNvSpPr txBox="1"/>
          <p:nvPr>
            <p:ph idx="4" type="subTitle"/>
          </p:nvPr>
        </p:nvSpPr>
        <p:spPr>
          <a:xfrm>
            <a:off x="504800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CUSTOM_2_2">
    <p:spTree>
      <p:nvGrpSpPr>
        <p:cNvPr id="275" name="Shape 275"/>
        <p:cNvGrpSpPr/>
        <p:nvPr/>
      </p:nvGrpSpPr>
      <p:grpSpPr>
        <a:xfrm>
          <a:off x="0" y="0"/>
          <a:ext cx="0" cy="0"/>
          <a:chOff x="0" y="0"/>
          <a:chExt cx="0" cy="0"/>
        </a:xfrm>
      </p:grpSpPr>
      <p:sp>
        <p:nvSpPr>
          <p:cNvPr id="276" name="Google Shape;276;p3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77" name="Google Shape;277;p34"/>
          <p:cNvSpPr txBox="1"/>
          <p:nvPr>
            <p:ph idx="1" type="body"/>
          </p:nvPr>
        </p:nvSpPr>
        <p:spPr>
          <a:xfrm>
            <a:off x="483175" y="2417500"/>
            <a:ext cx="24555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78" name="Google Shape;278;p34"/>
          <p:cNvSpPr txBox="1"/>
          <p:nvPr>
            <p:ph idx="2" type="body"/>
          </p:nvPr>
        </p:nvSpPr>
        <p:spPr>
          <a:xfrm>
            <a:off x="3347725" y="2417500"/>
            <a:ext cx="24555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79" name="Google Shape;279;p34"/>
          <p:cNvSpPr txBox="1"/>
          <p:nvPr>
            <p:ph idx="3" type="body"/>
          </p:nvPr>
        </p:nvSpPr>
        <p:spPr>
          <a:xfrm>
            <a:off x="6212275" y="2417500"/>
            <a:ext cx="24555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80" name="Google Shape;280;p34"/>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281" name="Google Shape;281;p34"/>
          <p:cNvSpPr txBox="1"/>
          <p:nvPr>
            <p:ph idx="4" type="subTitle"/>
          </p:nvPr>
        </p:nvSpPr>
        <p:spPr>
          <a:xfrm>
            <a:off x="4831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82" name="Google Shape;282;p34"/>
          <p:cNvSpPr txBox="1"/>
          <p:nvPr>
            <p:ph idx="5" type="subTitle"/>
          </p:nvPr>
        </p:nvSpPr>
        <p:spPr>
          <a:xfrm>
            <a:off x="334772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83" name="Google Shape;283;p34"/>
          <p:cNvSpPr txBox="1"/>
          <p:nvPr>
            <p:ph idx="6" type="subTitle"/>
          </p:nvPr>
        </p:nvSpPr>
        <p:spPr>
          <a:xfrm>
            <a:off x="62122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CUSTOM_3_1">
    <p:spTree>
      <p:nvGrpSpPr>
        <p:cNvPr id="284" name="Shape 284"/>
        <p:cNvGrpSpPr/>
        <p:nvPr/>
      </p:nvGrpSpPr>
      <p:grpSpPr>
        <a:xfrm>
          <a:off x="0" y="0"/>
          <a:ext cx="0" cy="0"/>
          <a:chOff x="0" y="0"/>
          <a:chExt cx="0" cy="0"/>
        </a:xfrm>
      </p:grpSpPr>
      <p:sp>
        <p:nvSpPr>
          <p:cNvPr id="285" name="Google Shape;285;p3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86" name="Google Shape;286;p35"/>
          <p:cNvSpPr txBox="1"/>
          <p:nvPr>
            <p:ph idx="1" type="body"/>
          </p:nvPr>
        </p:nvSpPr>
        <p:spPr>
          <a:xfrm>
            <a:off x="366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87" name="Google Shape;287;p35"/>
          <p:cNvSpPr txBox="1"/>
          <p:nvPr>
            <p:ph idx="2" type="body"/>
          </p:nvPr>
        </p:nvSpPr>
        <p:spPr>
          <a:xfrm>
            <a:off x="4938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88" name="Google Shape;288;p35"/>
          <p:cNvSpPr txBox="1"/>
          <p:nvPr>
            <p:ph idx="3" type="body"/>
          </p:nvPr>
        </p:nvSpPr>
        <p:spPr>
          <a:xfrm>
            <a:off x="366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89" name="Google Shape;289;p35"/>
          <p:cNvSpPr txBox="1"/>
          <p:nvPr>
            <p:ph idx="4" type="body"/>
          </p:nvPr>
        </p:nvSpPr>
        <p:spPr>
          <a:xfrm>
            <a:off x="4938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90" name="Google Shape;290;p35"/>
          <p:cNvSpPr txBox="1"/>
          <p:nvPr>
            <p:ph type="title"/>
          </p:nvPr>
        </p:nvSpPr>
        <p:spPr>
          <a:xfrm>
            <a:off x="366750"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291" name="Google Shape;291;p35"/>
          <p:cNvSpPr txBox="1"/>
          <p:nvPr>
            <p:ph idx="5" type="subTitle"/>
          </p:nvPr>
        </p:nvSpPr>
        <p:spPr>
          <a:xfrm>
            <a:off x="366763"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92" name="Google Shape;292;p35"/>
          <p:cNvSpPr txBox="1"/>
          <p:nvPr>
            <p:ph idx="6" type="subTitle"/>
          </p:nvPr>
        </p:nvSpPr>
        <p:spPr>
          <a:xfrm>
            <a:off x="4938738"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93" name="Google Shape;293;p35"/>
          <p:cNvSpPr txBox="1"/>
          <p:nvPr>
            <p:ph idx="7" type="subTitle"/>
          </p:nvPr>
        </p:nvSpPr>
        <p:spPr>
          <a:xfrm>
            <a:off x="4938761"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94" name="Google Shape;294;p35"/>
          <p:cNvSpPr txBox="1"/>
          <p:nvPr>
            <p:ph idx="8" type="subTitle"/>
          </p:nvPr>
        </p:nvSpPr>
        <p:spPr>
          <a:xfrm>
            <a:off x="366750"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_ONLY_1_1">
    <p:spTree>
      <p:nvGrpSpPr>
        <p:cNvPr id="295" name="Shape 295"/>
        <p:cNvGrpSpPr/>
        <p:nvPr/>
      </p:nvGrpSpPr>
      <p:grpSpPr>
        <a:xfrm>
          <a:off x="0" y="0"/>
          <a:ext cx="0" cy="0"/>
          <a:chOff x="0" y="0"/>
          <a:chExt cx="0" cy="0"/>
        </a:xfrm>
      </p:grpSpPr>
      <p:sp>
        <p:nvSpPr>
          <p:cNvPr id="296" name="Google Shape;296;p3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97" name="Google Shape;297;p3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98" name="Google Shape;298;p36"/>
          <p:cNvSpPr/>
          <p:nvPr>
            <p:ph idx="2" type="pic"/>
          </p:nvPr>
        </p:nvSpPr>
        <p:spPr>
          <a:xfrm>
            <a:off x="311700" y="1170425"/>
            <a:ext cx="8520600" cy="3492900"/>
          </a:xfrm>
          <a:prstGeom prst="rect">
            <a:avLst/>
          </a:prstGeom>
          <a:noFill/>
          <a:ln>
            <a:noFill/>
          </a:ln>
        </p:spPr>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CUSTOM_4_1">
    <p:spTree>
      <p:nvGrpSpPr>
        <p:cNvPr id="299" name="Shape 299"/>
        <p:cNvGrpSpPr/>
        <p:nvPr/>
      </p:nvGrpSpPr>
      <p:grpSpPr>
        <a:xfrm>
          <a:off x="0" y="0"/>
          <a:ext cx="0" cy="0"/>
          <a:chOff x="0" y="0"/>
          <a:chExt cx="0" cy="0"/>
        </a:xfrm>
      </p:grpSpPr>
      <p:sp>
        <p:nvSpPr>
          <p:cNvPr id="300" name="Google Shape;300;p37"/>
          <p:cNvSpPr txBox="1"/>
          <p:nvPr>
            <p:ph idx="1" type="body"/>
          </p:nvPr>
        </p:nvSpPr>
        <p:spPr>
          <a:xfrm>
            <a:off x="311700"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01" name="Google Shape;301;p37"/>
          <p:cNvSpPr/>
          <p:nvPr>
            <p:ph idx="2" type="pic"/>
          </p:nvPr>
        </p:nvSpPr>
        <p:spPr>
          <a:xfrm>
            <a:off x="4804825" y="1133300"/>
            <a:ext cx="4027500" cy="2392800"/>
          </a:xfrm>
          <a:prstGeom prst="rect">
            <a:avLst/>
          </a:prstGeom>
          <a:noFill/>
          <a:ln>
            <a:noFill/>
          </a:ln>
        </p:spPr>
      </p:sp>
      <p:sp>
        <p:nvSpPr>
          <p:cNvPr id="302" name="Google Shape;302;p37"/>
          <p:cNvSpPr/>
          <p:nvPr>
            <p:ph idx="3" type="pic"/>
          </p:nvPr>
        </p:nvSpPr>
        <p:spPr>
          <a:xfrm>
            <a:off x="311725" y="1133300"/>
            <a:ext cx="4027500" cy="2392800"/>
          </a:xfrm>
          <a:prstGeom prst="rect">
            <a:avLst/>
          </a:prstGeom>
          <a:noFill/>
          <a:ln>
            <a:noFill/>
          </a:ln>
        </p:spPr>
      </p:sp>
      <p:sp>
        <p:nvSpPr>
          <p:cNvPr id="303" name="Google Shape;303;p37"/>
          <p:cNvSpPr txBox="1"/>
          <p:nvPr>
            <p:ph idx="4" type="body"/>
          </p:nvPr>
        </p:nvSpPr>
        <p:spPr>
          <a:xfrm>
            <a:off x="4804825"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04" name="Google Shape;304;p3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05" name="Google Shape;305;p3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306" name="Google Shape;306;p37"/>
          <p:cNvSpPr txBox="1"/>
          <p:nvPr>
            <p:ph idx="5" type="subTitle"/>
          </p:nvPr>
        </p:nvSpPr>
        <p:spPr>
          <a:xfrm>
            <a:off x="3117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p:txBody>
      </p:sp>
      <p:sp>
        <p:nvSpPr>
          <p:cNvPr id="307" name="Google Shape;307;p37"/>
          <p:cNvSpPr txBox="1"/>
          <p:nvPr>
            <p:ph idx="6" type="subTitle"/>
          </p:nvPr>
        </p:nvSpPr>
        <p:spPr>
          <a:xfrm>
            <a:off x="48048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CUSTOM_4_1_1">
    <p:spTree>
      <p:nvGrpSpPr>
        <p:cNvPr id="308" name="Shape 308"/>
        <p:cNvGrpSpPr/>
        <p:nvPr/>
      </p:nvGrpSpPr>
      <p:grpSpPr>
        <a:xfrm>
          <a:off x="0" y="0"/>
          <a:ext cx="0" cy="0"/>
          <a:chOff x="0" y="0"/>
          <a:chExt cx="0" cy="0"/>
        </a:xfrm>
      </p:grpSpPr>
      <p:sp>
        <p:nvSpPr>
          <p:cNvPr id="309" name="Google Shape;309;p38"/>
          <p:cNvSpPr txBox="1"/>
          <p:nvPr>
            <p:ph idx="1" type="body"/>
          </p:nvPr>
        </p:nvSpPr>
        <p:spPr>
          <a:xfrm>
            <a:off x="31170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10" name="Google Shape;310;p38"/>
          <p:cNvSpPr/>
          <p:nvPr>
            <p:ph idx="2" type="pic"/>
          </p:nvPr>
        </p:nvSpPr>
        <p:spPr>
          <a:xfrm>
            <a:off x="6205225" y="1128325"/>
            <a:ext cx="2627100" cy="2273100"/>
          </a:xfrm>
          <a:prstGeom prst="rect">
            <a:avLst/>
          </a:prstGeom>
          <a:noFill/>
          <a:ln>
            <a:noFill/>
          </a:ln>
        </p:spPr>
      </p:sp>
      <p:sp>
        <p:nvSpPr>
          <p:cNvPr id="311" name="Google Shape;311;p38"/>
          <p:cNvSpPr/>
          <p:nvPr>
            <p:ph idx="3" type="pic"/>
          </p:nvPr>
        </p:nvSpPr>
        <p:spPr>
          <a:xfrm>
            <a:off x="311725" y="1128325"/>
            <a:ext cx="2627100" cy="2273100"/>
          </a:xfrm>
          <a:prstGeom prst="rect">
            <a:avLst/>
          </a:prstGeom>
          <a:noFill/>
          <a:ln>
            <a:noFill/>
          </a:ln>
        </p:spPr>
      </p:sp>
      <p:sp>
        <p:nvSpPr>
          <p:cNvPr id="312" name="Google Shape;312;p38"/>
          <p:cNvSpPr txBox="1"/>
          <p:nvPr>
            <p:ph idx="4" type="body"/>
          </p:nvPr>
        </p:nvSpPr>
        <p:spPr>
          <a:xfrm>
            <a:off x="6205225"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13" name="Google Shape;313;p38"/>
          <p:cNvSpPr/>
          <p:nvPr>
            <p:ph idx="5" type="pic"/>
          </p:nvPr>
        </p:nvSpPr>
        <p:spPr>
          <a:xfrm>
            <a:off x="3255250" y="1128325"/>
            <a:ext cx="2627100" cy="2273100"/>
          </a:xfrm>
          <a:prstGeom prst="rect">
            <a:avLst/>
          </a:prstGeom>
          <a:noFill/>
          <a:ln>
            <a:noFill/>
          </a:ln>
        </p:spPr>
      </p:sp>
      <p:sp>
        <p:nvSpPr>
          <p:cNvPr id="314" name="Google Shape;314;p38"/>
          <p:cNvSpPr txBox="1"/>
          <p:nvPr>
            <p:ph idx="6" type="body"/>
          </p:nvPr>
        </p:nvSpPr>
        <p:spPr>
          <a:xfrm>
            <a:off x="325525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15" name="Google Shape;315;p3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16" name="Google Shape;316;p3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317" name="Google Shape;317;p38"/>
          <p:cNvSpPr txBox="1"/>
          <p:nvPr>
            <p:ph idx="7" type="subTitle"/>
          </p:nvPr>
        </p:nvSpPr>
        <p:spPr>
          <a:xfrm>
            <a:off x="3117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p:txBody>
      </p:sp>
      <p:sp>
        <p:nvSpPr>
          <p:cNvPr id="318" name="Google Shape;318;p38"/>
          <p:cNvSpPr txBox="1"/>
          <p:nvPr>
            <p:ph idx="8" type="subTitle"/>
          </p:nvPr>
        </p:nvSpPr>
        <p:spPr>
          <a:xfrm>
            <a:off x="62052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p:txBody>
      </p:sp>
      <p:sp>
        <p:nvSpPr>
          <p:cNvPr id="319" name="Google Shape;319;p38"/>
          <p:cNvSpPr txBox="1"/>
          <p:nvPr>
            <p:ph idx="9" type="subTitle"/>
          </p:nvPr>
        </p:nvSpPr>
        <p:spPr>
          <a:xfrm>
            <a:off x="3255250"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CUSTOM_5_1">
    <p:spTree>
      <p:nvGrpSpPr>
        <p:cNvPr id="320" name="Shape 320"/>
        <p:cNvGrpSpPr/>
        <p:nvPr/>
      </p:nvGrpSpPr>
      <p:grpSpPr>
        <a:xfrm>
          <a:off x="0" y="0"/>
          <a:ext cx="0" cy="0"/>
          <a:chOff x="0" y="0"/>
          <a:chExt cx="0" cy="0"/>
        </a:xfrm>
      </p:grpSpPr>
      <p:sp>
        <p:nvSpPr>
          <p:cNvPr id="321" name="Google Shape;321;p39"/>
          <p:cNvSpPr/>
          <p:nvPr>
            <p:ph idx="2" type="pic"/>
          </p:nvPr>
        </p:nvSpPr>
        <p:spPr>
          <a:xfrm>
            <a:off x="311700" y="445025"/>
            <a:ext cx="8520600" cy="4218300"/>
          </a:xfrm>
          <a:prstGeom prst="rect">
            <a:avLst/>
          </a:prstGeom>
          <a:noFill/>
          <a:ln>
            <a:noFill/>
          </a:ln>
        </p:spPr>
      </p:sp>
      <p:sp>
        <p:nvSpPr>
          <p:cNvPr id="322" name="Google Shape;322;p3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CUSTOM_6_1">
    <p:spTree>
      <p:nvGrpSpPr>
        <p:cNvPr id="323" name="Shape 323"/>
        <p:cNvGrpSpPr/>
        <p:nvPr/>
      </p:nvGrpSpPr>
      <p:grpSpPr>
        <a:xfrm>
          <a:off x="0" y="0"/>
          <a:ext cx="0" cy="0"/>
          <a:chOff x="0" y="0"/>
          <a:chExt cx="0" cy="0"/>
        </a:xfrm>
      </p:grpSpPr>
      <p:sp>
        <p:nvSpPr>
          <p:cNvPr id="324" name="Google Shape;324;p4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25" name="Google Shape;325;p40"/>
          <p:cNvSpPr/>
          <p:nvPr>
            <p:ph idx="2" type="pic"/>
          </p:nvPr>
        </p:nvSpPr>
        <p:spPr>
          <a:xfrm>
            <a:off x="3389600" y="118913"/>
            <a:ext cx="1643700" cy="1535100"/>
          </a:xfrm>
          <a:prstGeom prst="rect">
            <a:avLst/>
          </a:prstGeom>
          <a:noFill/>
          <a:ln>
            <a:noFill/>
          </a:ln>
        </p:spPr>
      </p:sp>
      <p:sp>
        <p:nvSpPr>
          <p:cNvPr id="326" name="Google Shape;326;p40"/>
          <p:cNvSpPr/>
          <p:nvPr>
            <p:ph idx="3" type="pic"/>
          </p:nvPr>
        </p:nvSpPr>
        <p:spPr>
          <a:xfrm>
            <a:off x="5195935" y="118913"/>
            <a:ext cx="1643700" cy="1535100"/>
          </a:xfrm>
          <a:prstGeom prst="rect">
            <a:avLst/>
          </a:prstGeom>
          <a:noFill/>
          <a:ln>
            <a:noFill/>
          </a:ln>
        </p:spPr>
      </p:sp>
      <p:sp>
        <p:nvSpPr>
          <p:cNvPr id="327" name="Google Shape;327;p40"/>
          <p:cNvSpPr/>
          <p:nvPr>
            <p:ph idx="4" type="pic"/>
          </p:nvPr>
        </p:nvSpPr>
        <p:spPr>
          <a:xfrm>
            <a:off x="7002270" y="118913"/>
            <a:ext cx="1643700" cy="1535100"/>
          </a:xfrm>
          <a:prstGeom prst="rect">
            <a:avLst/>
          </a:prstGeom>
          <a:noFill/>
          <a:ln>
            <a:noFill/>
          </a:ln>
        </p:spPr>
      </p:sp>
      <p:sp>
        <p:nvSpPr>
          <p:cNvPr id="328" name="Google Shape;328;p40"/>
          <p:cNvSpPr/>
          <p:nvPr>
            <p:ph idx="5" type="pic"/>
          </p:nvPr>
        </p:nvSpPr>
        <p:spPr>
          <a:xfrm>
            <a:off x="3389588" y="1804212"/>
            <a:ext cx="1643700" cy="1535100"/>
          </a:xfrm>
          <a:prstGeom prst="rect">
            <a:avLst/>
          </a:prstGeom>
          <a:noFill/>
          <a:ln>
            <a:noFill/>
          </a:ln>
        </p:spPr>
      </p:sp>
      <p:sp>
        <p:nvSpPr>
          <p:cNvPr id="329" name="Google Shape;329;p40"/>
          <p:cNvSpPr/>
          <p:nvPr>
            <p:ph idx="6" type="pic"/>
          </p:nvPr>
        </p:nvSpPr>
        <p:spPr>
          <a:xfrm>
            <a:off x="5195922" y="1804212"/>
            <a:ext cx="1643700" cy="1535100"/>
          </a:xfrm>
          <a:prstGeom prst="rect">
            <a:avLst/>
          </a:prstGeom>
          <a:noFill/>
          <a:ln>
            <a:noFill/>
          </a:ln>
        </p:spPr>
      </p:sp>
      <p:sp>
        <p:nvSpPr>
          <p:cNvPr id="330" name="Google Shape;330;p40"/>
          <p:cNvSpPr/>
          <p:nvPr>
            <p:ph idx="7" type="pic"/>
          </p:nvPr>
        </p:nvSpPr>
        <p:spPr>
          <a:xfrm>
            <a:off x="7002257" y="1804212"/>
            <a:ext cx="1643700" cy="1535100"/>
          </a:xfrm>
          <a:prstGeom prst="rect">
            <a:avLst/>
          </a:prstGeom>
          <a:noFill/>
          <a:ln>
            <a:noFill/>
          </a:ln>
        </p:spPr>
      </p:sp>
      <p:sp>
        <p:nvSpPr>
          <p:cNvPr id="331" name="Google Shape;331;p40"/>
          <p:cNvSpPr txBox="1"/>
          <p:nvPr>
            <p:ph type="title"/>
          </p:nvPr>
        </p:nvSpPr>
        <p:spPr>
          <a:xfrm>
            <a:off x="351550" y="445025"/>
            <a:ext cx="2596800" cy="1706400"/>
          </a:xfrm>
          <a:prstGeom prst="rect">
            <a:avLst/>
          </a:prstGeom>
        </p:spPr>
        <p:txBody>
          <a:bodyPr anchorCtr="0" anchor="t" bIns="91425" lIns="91425" spcFirstLastPara="1" rIns="91425" wrap="square" tIns="91425">
            <a:sp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332" name="Google Shape;332;p40"/>
          <p:cNvSpPr/>
          <p:nvPr>
            <p:ph idx="8" type="pic"/>
          </p:nvPr>
        </p:nvSpPr>
        <p:spPr>
          <a:xfrm>
            <a:off x="3389588" y="3489487"/>
            <a:ext cx="1643700" cy="1535100"/>
          </a:xfrm>
          <a:prstGeom prst="rect">
            <a:avLst/>
          </a:prstGeom>
          <a:noFill/>
          <a:ln>
            <a:noFill/>
          </a:ln>
        </p:spPr>
      </p:sp>
      <p:sp>
        <p:nvSpPr>
          <p:cNvPr id="333" name="Google Shape;333;p40"/>
          <p:cNvSpPr/>
          <p:nvPr>
            <p:ph idx="9" type="pic"/>
          </p:nvPr>
        </p:nvSpPr>
        <p:spPr>
          <a:xfrm>
            <a:off x="5195922" y="3489487"/>
            <a:ext cx="1643700" cy="1535100"/>
          </a:xfrm>
          <a:prstGeom prst="rect">
            <a:avLst/>
          </a:prstGeom>
          <a:noFill/>
          <a:ln>
            <a:noFill/>
          </a:ln>
        </p:spPr>
      </p:sp>
      <p:sp>
        <p:nvSpPr>
          <p:cNvPr id="334" name="Google Shape;334;p40"/>
          <p:cNvSpPr/>
          <p:nvPr>
            <p:ph idx="13" type="pic"/>
          </p:nvPr>
        </p:nvSpPr>
        <p:spPr>
          <a:xfrm>
            <a:off x="7002257" y="3489487"/>
            <a:ext cx="1643700" cy="1535100"/>
          </a:xfrm>
          <a:prstGeom prst="rect">
            <a:avLst/>
          </a:prstGeom>
          <a:noFill/>
          <a:ln>
            <a:noFill/>
          </a:ln>
        </p:spPr>
      </p:sp>
    </p:spTree>
  </p:cSld>
  <p:clrMapOvr>
    <a:masterClrMapping/>
  </p:clrMapOvr>
  <p:extLst>
    <p:ext uri="{DCECCB84-F9BA-43D5-87BE-67443E8EF086}">
      <p15:sldGuideLst>
        <p15:guide id="1" pos="5564">
          <p15:clr>
            <a:srgbClr val="E46962"/>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ivider" type="tx">
  <p:cSld name="TITLE_AND_BODY">
    <p:bg>
      <p:bgPr>
        <a:solidFill>
          <a:schemeClr val="dk2"/>
        </a:solidFill>
      </p:bgPr>
    </p:bg>
    <p:spTree>
      <p:nvGrpSpPr>
        <p:cNvPr id="35" name="Shape 35"/>
        <p:cNvGrpSpPr/>
        <p:nvPr/>
      </p:nvGrpSpPr>
      <p:grpSpPr>
        <a:xfrm>
          <a:off x="0" y="0"/>
          <a:ext cx="0" cy="0"/>
          <a:chOff x="0" y="0"/>
          <a:chExt cx="0" cy="0"/>
        </a:xfrm>
      </p:grpSpPr>
      <p:cxnSp>
        <p:nvCxnSpPr>
          <p:cNvPr id="36" name="Google Shape;36;p5"/>
          <p:cNvCxnSpPr/>
          <p:nvPr/>
        </p:nvCxnSpPr>
        <p:spPr>
          <a:xfrm rot="10800000">
            <a:off x="560525" y="279400"/>
            <a:ext cx="149400" cy="0"/>
          </a:xfrm>
          <a:prstGeom prst="straightConnector1">
            <a:avLst/>
          </a:prstGeom>
          <a:noFill/>
          <a:ln cap="flat" cmpd="sng" w="9525">
            <a:solidFill>
              <a:schemeClr val="lt2"/>
            </a:solidFill>
            <a:prstDash val="solid"/>
            <a:round/>
            <a:headEnd len="med" w="med" type="none"/>
            <a:tailEnd len="med" w="med" type="none"/>
          </a:ln>
        </p:spPr>
      </p:cxnSp>
      <p:sp>
        <p:nvSpPr>
          <p:cNvPr id="37" name="Google Shape;37;p5"/>
          <p:cNvSpPr txBox="1"/>
          <p:nvPr>
            <p:ph type="title"/>
          </p:nvPr>
        </p:nvSpPr>
        <p:spPr>
          <a:xfrm>
            <a:off x="420875" y="1552350"/>
            <a:ext cx="6231300" cy="16887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6000"/>
              <a:buFont typeface="Inter"/>
              <a:buNone/>
              <a:defRPr sz="6000">
                <a:solidFill>
                  <a:schemeClr val="lt1"/>
                </a:solidFill>
              </a:defRPr>
            </a:lvl1pPr>
            <a:lvl2pPr lvl="1">
              <a:lnSpc>
                <a:spcPct val="80000"/>
              </a:lnSpc>
              <a:spcBef>
                <a:spcPts val="0"/>
              </a:spcBef>
              <a:spcAft>
                <a:spcPts val="0"/>
              </a:spcAft>
              <a:buClr>
                <a:schemeClr val="lt1"/>
              </a:buClr>
              <a:buSzPts val="6000"/>
              <a:buFont typeface="Inter"/>
              <a:buNone/>
              <a:defRPr b="1" sz="6000">
                <a:solidFill>
                  <a:schemeClr val="lt1"/>
                </a:solidFill>
              </a:defRPr>
            </a:lvl2pPr>
            <a:lvl3pPr lvl="2">
              <a:lnSpc>
                <a:spcPct val="80000"/>
              </a:lnSpc>
              <a:spcBef>
                <a:spcPts val="0"/>
              </a:spcBef>
              <a:spcAft>
                <a:spcPts val="0"/>
              </a:spcAft>
              <a:buClr>
                <a:schemeClr val="lt1"/>
              </a:buClr>
              <a:buSzPts val="6000"/>
              <a:buFont typeface="Inter"/>
              <a:buNone/>
              <a:defRPr b="1" sz="6000">
                <a:solidFill>
                  <a:schemeClr val="lt1"/>
                </a:solidFill>
              </a:defRPr>
            </a:lvl3pPr>
            <a:lvl4pPr lvl="3">
              <a:lnSpc>
                <a:spcPct val="80000"/>
              </a:lnSpc>
              <a:spcBef>
                <a:spcPts val="0"/>
              </a:spcBef>
              <a:spcAft>
                <a:spcPts val="0"/>
              </a:spcAft>
              <a:buClr>
                <a:schemeClr val="lt1"/>
              </a:buClr>
              <a:buSzPts val="6000"/>
              <a:buFont typeface="Inter"/>
              <a:buNone/>
              <a:defRPr b="1" sz="6000">
                <a:solidFill>
                  <a:schemeClr val="lt1"/>
                </a:solidFill>
              </a:defRPr>
            </a:lvl4pPr>
            <a:lvl5pPr lvl="4">
              <a:lnSpc>
                <a:spcPct val="80000"/>
              </a:lnSpc>
              <a:spcBef>
                <a:spcPts val="0"/>
              </a:spcBef>
              <a:spcAft>
                <a:spcPts val="0"/>
              </a:spcAft>
              <a:buClr>
                <a:schemeClr val="lt1"/>
              </a:buClr>
              <a:buSzPts val="6000"/>
              <a:buFont typeface="Inter"/>
              <a:buNone/>
              <a:defRPr b="1" sz="6000">
                <a:solidFill>
                  <a:schemeClr val="lt1"/>
                </a:solidFill>
              </a:defRPr>
            </a:lvl5pPr>
            <a:lvl6pPr lvl="5">
              <a:lnSpc>
                <a:spcPct val="80000"/>
              </a:lnSpc>
              <a:spcBef>
                <a:spcPts val="0"/>
              </a:spcBef>
              <a:spcAft>
                <a:spcPts val="0"/>
              </a:spcAft>
              <a:buClr>
                <a:schemeClr val="lt1"/>
              </a:buClr>
              <a:buSzPts val="6000"/>
              <a:buFont typeface="Inter"/>
              <a:buNone/>
              <a:defRPr b="1" sz="6000">
                <a:solidFill>
                  <a:schemeClr val="lt1"/>
                </a:solidFill>
              </a:defRPr>
            </a:lvl6pPr>
            <a:lvl7pPr lvl="6">
              <a:lnSpc>
                <a:spcPct val="80000"/>
              </a:lnSpc>
              <a:spcBef>
                <a:spcPts val="0"/>
              </a:spcBef>
              <a:spcAft>
                <a:spcPts val="0"/>
              </a:spcAft>
              <a:buClr>
                <a:schemeClr val="lt1"/>
              </a:buClr>
              <a:buSzPts val="6000"/>
              <a:buFont typeface="Inter"/>
              <a:buNone/>
              <a:defRPr b="1" sz="6000">
                <a:solidFill>
                  <a:schemeClr val="lt1"/>
                </a:solidFill>
              </a:defRPr>
            </a:lvl7pPr>
            <a:lvl8pPr lvl="7">
              <a:lnSpc>
                <a:spcPct val="80000"/>
              </a:lnSpc>
              <a:spcBef>
                <a:spcPts val="0"/>
              </a:spcBef>
              <a:spcAft>
                <a:spcPts val="0"/>
              </a:spcAft>
              <a:buClr>
                <a:schemeClr val="lt1"/>
              </a:buClr>
              <a:buSzPts val="6000"/>
              <a:buFont typeface="Inter"/>
              <a:buNone/>
              <a:defRPr b="1" sz="6000">
                <a:solidFill>
                  <a:schemeClr val="lt1"/>
                </a:solidFill>
              </a:defRPr>
            </a:lvl8pPr>
            <a:lvl9pPr lvl="8">
              <a:lnSpc>
                <a:spcPct val="80000"/>
              </a:lnSpc>
              <a:spcBef>
                <a:spcPts val="0"/>
              </a:spcBef>
              <a:spcAft>
                <a:spcPts val="0"/>
              </a:spcAft>
              <a:buClr>
                <a:schemeClr val="lt1"/>
              </a:buClr>
              <a:buSzPts val="6000"/>
              <a:buFont typeface="Inter"/>
              <a:buNone/>
              <a:defRPr b="1" sz="6000">
                <a:solidFill>
                  <a:schemeClr val="lt1"/>
                </a:solidFill>
              </a:defRPr>
            </a:lvl9pPr>
          </a:lstStyle>
          <a:p/>
        </p:txBody>
      </p:sp>
      <p:sp>
        <p:nvSpPr>
          <p:cNvPr id="38" name="Google Shape;38;p5"/>
          <p:cNvSpPr txBox="1"/>
          <p:nvPr>
            <p:ph idx="2" type="title"/>
          </p:nvPr>
        </p:nvSpPr>
        <p:spPr>
          <a:xfrm>
            <a:off x="472350" y="3144800"/>
            <a:ext cx="2965500" cy="1647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2"/>
              </a:buClr>
              <a:buSzPts val="1800"/>
              <a:buFont typeface="Inter SemiBold"/>
              <a:buNone/>
              <a:defRPr b="0" sz="1800">
                <a:solidFill>
                  <a:schemeClr val="lt2"/>
                </a:solidFill>
                <a:latin typeface="Inter SemiBold"/>
                <a:ea typeface="Inter SemiBold"/>
                <a:cs typeface="Inter SemiBold"/>
                <a:sym typeface="Inter SemiBold"/>
              </a:defRPr>
            </a:lvl1pPr>
            <a:lvl2pPr lvl="1">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2pPr>
            <a:lvl3pPr lvl="2">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3pPr>
            <a:lvl4pPr lvl="3">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4pPr>
            <a:lvl5pPr lvl="4">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5pPr>
            <a:lvl6pPr lvl="5">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6pPr>
            <a:lvl7pPr lvl="6">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7pPr>
            <a:lvl8pPr lvl="7">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8pPr>
            <a:lvl9pPr lvl="8">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9pPr>
          </a:lstStyle>
          <a:p/>
        </p:txBody>
      </p:sp>
      <p:sp>
        <p:nvSpPr>
          <p:cNvPr id="39" name="Google Shape;39;p5"/>
          <p:cNvSpPr/>
          <p:nvPr/>
        </p:nvSpPr>
        <p:spPr>
          <a:xfrm>
            <a:off x="603475"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40" name="Google Shape;40;p5"/>
          <p:cNvSpPr txBox="1"/>
          <p:nvPr>
            <p:ph idx="12" type="sldNum"/>
          </p:nvPr>
        </p:nvSpPr>
        <p:spPr>
          <a:xfrm>
            <a:off x="420872" y="203200"/>
            <a:ext cx="428700" cy="393600"/>
          </a:xfrm>
          <a:prstGeom prst="rect">
            <a:avLst/>
          </a:prstGeom>
        </p:spPr>
        <p:txBody>
          <a:bodyPr anchorCtr="0" anchor="ctr" bIns="91425" lIns="91425" spcFirstLastPara="1" rIns="91425" wrap="square" tIns="91425">
            <a:normAutofit/>
          </a:bodyPr>
          <a:lstStyle>
            <a:lvl1pPr lvl="0" rtl="0" algn="ctr">
              <a:buNone/>
              <a:defRPr sz="800">
                <a:solidFill>
                  <a:schemeClr val="lt2"/>
                </a:solidFill>
                <a:latin typeface="Inter Light"/>
                <a:ea typeface="Inter Light"/>
                <a:cs typeface="Inter Light"/>
                <a:sym typeface="Inter Light"/>
              </a:defRPr>
            </a:lvl1pPr>
            <a:lvl2pPr lvl="1" rtl="0" algn="ctr">
              <a:buNone/>
              <a:defRPr sz="800">
                <a:solidFill>
                  <a:schemeClr val="lt2"/>
                </a:solidFill>
                <a:latin typeface="Inter Light"/>
                <a:ea typeface="Inter Light"/>
                <a:cs typeface="Inter Light"/>
                <a:sym typeface="Inter Light"/>
              </a:defRPr>
            </a:lvl2pPr>
            <a:lvl3pPr lvl="2" rtl="0" algn="ctr">
              <a:buNone/>
              <a:defRPr sz="800">
                <a:solidFill>
                  <a:schemeClr val="lt2"/>
                </a:solidFill>
                <a:latin typeface="Inter Light"/>
                <a:ea typeface="Inter Light"/>
                <a:cs typeface="Inter Light"/>
                <a:sym typeface="Inter Light"/>
              </a:defRPr>
            </a:lvl3pPr>
            <a:lvl4pPr lvl="3" rtl="0" algn="ctr">
              <a:buNone/>
              <a:defRPr sz="800">
                <a:solidFill>
                  <a:schemeClr val="lt2"/>
                </a:solidFill>
                <a:latin typeface="Inter Light"/>
                <a:ea typeface="Inter Light"/>
                <a:cs typeface="Inter Light"/>
                <a:sym typeface="Inter Light"/>
              </a:defRPr>
            </a:lvl4pPr>
            <a:lvl5pPr lvl="4" rtl="0" algn="ctr">
              <a:buNone/>
              <a:defRPr sz="800">
                <a:solidFill>
                  <a:schemeClr val="lt2"/>
                </a:solidFill>
                <a:latin typeface="Inter Light"/>
                <a:ea typeface="Inter Light"/>
                <a:cs typeface="Inter Light"/>
                <a:sym typeface="Inter Light"/>
              </a:defRPr>
            </a:lvl5pPr>
            <a:lvl6pPr lvl="5" rtl="0" algn="ctr">
              <a:buNone/>
              <a:defRPr sz="800">
                <a:solidFill>
                  <a:schemeClr val="lt2"/>
                </a:solidFill>
                <a:latin typeface="Inter Light"/>
                <a:ea typeface="Inter Light"/>
                <a:cs typeface="Inter Light"/>
                <a:sym typeface="Inter Light"/>
              </a:defRPr>
            </a:lvl6pPr>
            <a:lvl7pPr lvl="6" rtl="0" algn="ctr">
              <a:buNone/>
              <a:defRPr sz="800">
                <a:solidFill>
                  <a:schemeClr val="lt2"/>
                </a:solidFill>
                <a:latin typeface="Inter Light"/>
                <a:ea typeface="Inter Light"/>
                <a:cs typeface="Inter Light"/>
                <a:sym typeface="Inter Light"/>
              </a:defRPr>
            </a:lvl7pPr>
            <a:lvl8pPr lvl="7" rtl="0" algn="ctr">
              <a:buNone/>
              <a:defRPr sz="800">
                <a:solidFill>
                  <a:schemeClr val="lt2"/>
                </a:solidFill>
                <a:latin typeface="Inter Light"/>
                <a:ea typeface="Inter Light"/>
                <a:cs typeface="Inter Light"/>
                <a:sym typeface="Inter Light"/>
              </a:defRPr>
            </a:lvl8pPr>
            <a:lvl9pPr lvl="8" rtl="0" algn="ctr">
              <a:buNone/>
              <a:defRPr sz="800">
                <a:solidFill>
                  <a:schemeClr val="lt2"/>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41" name="Google Shape;41;p5"/>
          <p:cNvSpPr/>
          <p:nvPr/>
        </p:nvSpPr>
        <p:spPr>
          <a:xfrm>
            <a:off x="1644650"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extLst>
    <p:ext uri="{DCECCB84-F9BA-43D5-87BE-67443E8EF086}">
      <p15:sldGuideLst>
        <p15:guide id="1" pos="353">
          <p15:clr>
            <a:srgbClr val="E46962"/>
          </p15:clr>
        </p15:guide>
      </p15:sldGuideLst>
    </p:ext>
  </p:extLst>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venue Model" type="twoColTx">
  <p:cSld name="TITLE_AND_TWO_COLUMNS">
    <p:bg>
      <p:bgPr>
        <a:solidFill>
          <a:schemeClr val="dk1"/>
        </a:solidFill>
      </p:bgPr>
    </p:bg>
    <p:spTree>
      <p:nvGrpSpPr>
        <p:cNvPr id="42" name="Shape 42"/>
        <p:cNvGrpSpPr/>
        <p:nvPr/>
      </p:nvGrpSpPr>
      <p:grpSpPr>
        <a:xfrm>
          <a:off x="0" y="0"/>
          <a:ext cx="0" cy="0"/>
          <a:chOff x="0" y="0"/>
          <a:chExt cx="0" cy="0"/>
        </a:xfrm>
      </p:grpSpPr>
      <p:sp>
        <p:nvSpPr>
          <p:cNvPr id="43" name="Google Shape;43;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cxnSp>
        <p:nvCxnSpPr>
          <p:cNvPr id="44" name="Google Shape;44;p6"/>
          <p:cNvCxnSpPr/>
          <p:nvPr/>
        </p:nvCxnSpPr>
        <p:spPr>
          <a:xfrm rot="10800000">
            <a:off x="560525" y="279400"/>
            <a:ext cx="149400" cy="0"/>
          </a:xfrm>
          <a:prstGeom prst="straightConnector1">
            <a:avLst/>
          </a:prstGeom>
          <a:noFill/>
          <a:ln cap="flat" cmpd="sng" w="9525">
            <a:solidFill>
              <a:schemeClr val="lt2"/>
            </a:solidFill>
            <a:prstDash val="solid"/>
            <a:round/>
            <a:headEnd len="med" w="med" type="none"/>
            <a:tailEnd len="med" w="med" type="none"/>
          </a:ln>
        </p:spPr>
      </p:cxnSp>
      <p:sp>
        <p:nvSpPr>
          <p:cNvPr id="45" name="Google Shape;45;p6"/>
          <p:cNvSpPr txBox="1"/>
          <p:nvPr>
            <p:ph type="title"/>
          </p:nvPr>
        </p:nvSpPr>
        <p:spPr>
          <a:xfrm>
            <a:off x="450850" y="596800"/>
            <a:ext cx="6767700" cy="14319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4200"/>
              <a:buFont typeface="Inter"/>
              <a:buNone/>
              <a:defRPr>
                <a:solidFill>
                  <a:schemeClr val="lt1"/>
                </a:solidFill>
              </a:defRPr>
            </a:lvl1pPr>
            <a:lvl2pPr lvl="1">
              <a:lnSpc>
                <a:spcPct val="80000"/>
              </a:lnSpc>
              <a:spcBef>
                <a:spcPts val="0"/>
              </a:spcBef>
              <a:spcAft>
                <a:spcPts val="0"/>
              </a:spcAft>
              <a:buClr>
                <a:schemeClr val="lt1"/>
              </a:buClr>
              <a:buSzPts val="4800"/>
              <a:buNone/>
              <a:defRPr sz="4800">
                <a:solidFill>
                  <a:schemeClr val="lt1"/>
                </a:solidFill>
              </a:defRPr>
            </a:lvl2pPr>
            <a:lvl3pPr lvl="2">
              <a:lnSpc>
                <a:spcPct val="80000"/>
              </a:lnSpc>
              <a:spcBef>
                <a:spcPts val="0"/>
              </a:spcBef>
              <a:spcAft>
                <a:spcPts val="0"/>
              </a:spcAft>
              <a:buClr>
                <a:schemeClr val="lt1"/>
              </a:buClr>
              <a:buSzPts val="4800"/>
              <a:buNone/>
              <a:defRPr sz="4800">
                <a:solidFill>
                  <a:schemeClr val="lt1"/>
                </a:solidFill>
              </a:defRPr>
            </a:lvl3pPr>
            <a:lvl4pPr lvl="3">
              <a:lnSpc>
                <a:spcPct val="80000"/>
              </a:lnSpc>
              <a:spcBef>
                <a:spcPts val="0"/>
              </a:spcBef>
              <a:spcAft>
                <a:spcPts val="0"/>
              </a:spcAft>
              <a:buClr>
                <a:schemeClr val="lt1"/>
              </a:buClr>
              <a:buSzPts val="4800"/>
              <a:buNone/>
              <a:defRPr sz="4800">
                <a:solidFill>
                  <a:schemeClr val="lt1"/>
                </a:solidFill>
              </a:defRPr>
            </a:lvl4pPr>
            <a:lvl5pPr lvl="4">
              <a:lnSpc>
                <a:spcPct val="80000"/>
              </a:lnSpc>
              <a:spcBef>
                <a:spcPts val="0"/>
              </a:spcBef>
              <a:spcAft>
                <a:spcPts val="0"/>
              </a:spcAft>
              <a:buClr>
                <a:schemeClr val="lt1"/>
              </a:buClr>
              <a:buSzPts val="4800"/>
              <a:buNone/>
              <a:defRPr sz="4800">
                <a:solidFill>
                  <a:schemeClr val="lt1"/>
                </a:solidFill>
              </a:defRPr>
            </a:lvl5pPr>
            <a:lvl6pPr lvl="5">
              <a:lnSpc>
                <a:spcPct val="80000"/>
              </a:lnSpc>
              <a:spcBef>
                <a:spcPts val="0"/>
              </a:spcBef>
              <a:spcAft>
                <a:spcPts val="0"/>
              </a:spcAft>
              <a:buClr>
                <a:schemeClr val="lt1"/>
              </a:buClr>
              <a:buSzPts val="4800"/>
              <a:buNone/>
              <a:defRPr sz="4800">
                <a:solidFill>
                  <a:schemeClr val="lt1"/>
                </a:solidFill>
              </a:defRPr>
            </a:lvl6pPr>
            <a:lvl7pPr lvl="6">
              <a:lnSpc>
                <a:spcPct val="80000"/>
              </a:lnSpc>
              <a:spcBef>
                <a:spcPts val="0"/>
              </a:spcBef>
              <a:spcAft>
                <a:spcPts val="0"/>
              </a:spcAft>
              <a:buClr>
                <a:schemeClr val="lt1"/>
              </a:buClr>
              <a:buSzPts val="4800"/>
              <a:buNone/>
              <a:defRPr sz="4800">
                <a:solidFill>
                  <a:schemeClr val="lt1"/>
                </a:solidFill>
              </a:defRPr>
            </a:lvl7pPr>
            <a:lvl8pPr lvl="7">
              <a:lnSpc>
                <a:spcPct val="80000"/>
              </a:lnSpc>
              <a:spcBef>
                <a:spcPts val="0"/>
              </a:spcBef>
              <a:spcAft>
                <a:spcPts val="0"/>
              </a:spcAft>
              <a:buClr>
                <a:schemeClr val="lt1"/>
              </a:buClr>
              <a:buSzPts val="4800"/>
              <a:buNone/>
              <a:defRPr sz="4800">
                <a:solidFill>
                  <a:schemeClr val="lt1"/>
                </a:solidFill>
              </a:defRPr>
            </a:lvl8pPr>
            <a:lvl9pPr lvl="8">
              <a:lnSpc>
                <a:spcPct val="80000"/>
              </a:lnSpc>
              <a:spcBef>
                <a:spcPts val="0"/>
              </a:spcBef>
              <a:spcAft>
                <a:spcPts val="0"/>
              </a:spcAft>
              <a:buClr>
                <a:schemeClr val="lt1"/>
              </a:buClr>
              <a:buSzPts val="4800"/>
              <a:buNone/>
              <a:defRPr sz="4800">
                <a:solidFill>
                  <a:schemeClr val="lt1"/>
                </a:solidFill>
              </a:defRPr>
            </a:lvl9pPr>
          </a:lstStyle>
          <a:p/>
        </p:txBody>
      </p:sp>
      <p:sp>
        <p:nvSpPr>
          <p:cNvPr id="46" name="Google Shape;46;p6"/>
          <p:cNvSpPr txBox="1"/>
          <p:nvPr>
            <p:ph idx="1" type="body"/>
          </p:nvPr>
        </p:nvSpPr>
        <p:spPr>
          <a:xfrm>
            <a:off x="560525" y="3718900"/>
            <a:ext cx="3552600" cy="8736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nSpc>
                <a:spcPct val="115000"/>
              </a:lnSpc>
              <a:spcBef>
                <a:spcPts val="0"/>
              </a:spcBef>
              <a:spcAft>
                <a:spcPts val="0"/>
              </a:spcAft>
              <a:buClr>
                <a:schemeClr val="lt2"/>
              </a:buClr>
              <a:buSzPts val="1200"/>
              <a:buFont typeface="Inter"/>
              <a:buChar char="■"/>
              <a:defRPr>
                <a:solidFill>
                  <a:schemeClr val="lt2"/>
                </a:solidFill>
              </a:defRPr>
            </a:lvl9pPr>
          </a:lstStyle>
          <a:p/>
        </p:txBody>
      </p:sp>
      <p:sp>
        <p:nvSpPr>
          <p:cNvPr id="47" name="Google Shape;47;p6"/>
          <p:cNvSpPr txBox="1"/>
          <p:nvPr>
            <p:ph idx="2" type="body"/>
          </p:nvPr>
        </p:nvSpPr>
        <p:spPr>
          <a:xfrm>
            <a:off x="4113125" y="3718900"/>
            <a:ext cx="3552600" cy="8736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nSpc>
                <a:spcPct val="115000"/>
              </a:lnSpc>
              <a:spcBef>
                <a:spcPts val="0"/>
              </a:spcBef>
              <a:spcAft>
                <a:spcPts val="0"/>
              </a:spcAft>
              <a:buClr>
                <a:schemeClr val="lt2"/>
              </a:buClr>
              <a:buSzPts val="1200"/>
              <a:buFont typeface="Inter"/>
              <a:buChar char="■"/>
              <a:defRPr>
                <a:solidFill>
                  <a:schemeClr val="lt2"/>
                </a:solidFill>
              </a:defRPr>
            </a:lvl9pPr>
          </a:lstStyle>
          <a:p/>
        </p:txBody>
      </p:sp>
      <p:sp>
        <p:nvSpPr>
          <p:cNvPr id="48" name="Google Shape;48;p6"/>
          <p:cNvSpPr/>
          <p:nvPr/>
        </p:nvSpPr>
        <p:spPr>
          <a:xfrm>
            <a:off x="603475"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49" name="Google Shape;49;p6"/>
          <p:cNvSpPr txBox="1"/>
          <p:nvPr>
            <p:ph idx="3" type="sldNum"/>
          </p:nvPr>
        </p:nvSpPr>
        <p:spPr>
          <a:xfrm>
            <a:off x="420872" y="203200"/>
            <a:ext cx="428700" cy="393600"/>
          </a:xfrm>
          <a:prstGeom prst="rect">
            <a:avLst/>
          </a:prstGeom>
        </p:spPr>
        <p:txBody>
          <a:bodyPr anchorCtr="0" anchor="ctr" bIns="91425" lIns="91425" spcFirstLastPara="1" rIns="91425" wrap="square" tIns="91425">
            <a:normAutofit/>
          </a:bodyPr>
          <a:lstStyle>
            <a:lvl1pPr lvl="0" rtl="0" algn="ctr">
              <a:buNone/>
              <a:defRPr sz="800">
                <a:solidFill>
                  <a:schemeClr val="lt2"/>
                </a:solidFill>
                <a:latin typeface="Inter Light"/>
                <a:ea typeface="Inter Light"/>
                <a:cs typeface="Inter Light"/>
                <a:sym typeface="Inter Light"/>
              </a:defRPr>
            </a:lvl1pPr>
            <a:lvl2pPr lvl="1" rtl="0" algn="ctr">
              <a:buNone/>
              <a:defRPr sz="800">
                <a:solidFill>
                  <a:schemeClr val="lt2"/>
                </a:solidFill>
                <a:latin typeface="Inter Light"/>
                <a:ea typeface="Inter Light"/>
                <a:cs typeface="Inter Light"/>
                <a:sym typeface="Inter Light"/>
              </a:defRPr>
            </a:lvl2pPr>
            <a:lvl3pPr lvl="2" rtl="0" algn="ctr">
              <a:buNone/>
              <a:defRPr sz="800">
                <a:solidFill>
                  <a:schemeClr val="lt2"/>
                </a:solidFill>
                <a:latin typeface="Inter Light"/>
                <a:ea typeface="Inter Light"/>
                <a:cs typeface="Inter Light"/>
                <a:sym typeface="Inter Light"/>
              </a:defRPr>
            </a:lvl3pPr>
            <a:lvl4pPr lvl="3" rtl="0" algn="ctr">
              <a:buNone/>
              <a:defRPr sz="800">
                <a:solidFill>
                  <a:schemeClr val="lt2"/>
                </a:solidFill>
                <a:latin typeface="Inter Light"/>
                <a:ea typeface="Inter Light"/>
                <a:cs typeface="Inter Light"/>
                <a:sym typeface="Inter Light"/>
              </a:defRPr>
            </a:lvl4pPr>
            <a:lvl5pPr lvl="4" rtl="0" algn="ctr">
              <a:buNone/>
              <a:defRPr sz="800">
                <a:solidFill>
                  <a:schemeClr val="lt2"/>
                </a:solidFill>
                <a:latin typeface="Inter Light"/>
                <a:ea typeface="Inter Light"/>
                <a:cs typeface="Inter Light"/>
                <a:sym typeface="Inter Light"/>
              </a:defRPr>
            </a:lvl5pPr>
            <a:lvl6pPr lvl="5" rtl="0" algn="ctr">
              <a:buNone/>
              <a:defRPr sz="800">
                <a:solidFill>
                  <a:schemeClr val="lt2"/>
                </a:solidFill>
                <a:latin typeface="Inter Light"/>
                <a:ea typeface="Inter Light"/>
                <a:cs typeface="Inter Light"/>
                <a:sym typeface="Inter Light"/>
              </a:defRPr>
            </a:lvl6pPr>
            <a:lvl7pPr lvl="6" rtl="0" algn="ctr">
              <a:buNone/>
              <a:defRPr sz="800">
                <a:solidFill>
                  <a:schemeClr val="lt2"/>
                </a:solidFill>
                <a:latin typeface="Inter Light"/>
                <a:ea typeface="Inter Light"/>
                <a:cs typeface="Inter Light"/>
                <a:sym typeface="Inter Light"/>
              </a:defRPr>
            </a:lvl7pPr>
            <a:lvl8pPr lvl="7" rtl="0" algn="ctr">
              <a:buNone/>
              <a:defRPr sz="800">
                <a:solidFill>
                  <a:schemeClr val="lt2"/>
                </a:solidFill>
                <a:latin typeface="Inter Light"/>
                <a:ea typeface="Inter Light"/>
                <a:cs typeface="Inter Light"/>
                <a:sym typeface="Inter Light"/>
              </a:defRPr>
            </a:lvl8pPr>
            <a:lvl9pPr lvl="8" rtl="0" algn="ctr">
              <a:buNone/>
              <a:defRPr sz="800">
                <a:solidFill>
                  <a:schemeClr val="lt2"/>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50" name="Google Shape;50;p6"/>
          <p:cNvSpPr/>
          <p:nvPr/>
        </p:nvSpPr>
        <p:spPr>
          <a:xfrm>
            <a:off x="1644650"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oject Timeline" type="titleOnly">
  <p:cSld name="TITLE_ONLY">
    <p:bg>
      <p:bgPr>
        <a:solidFill>
          <a:schemeClr val="lt1"/>
        </a:solidFill>
      </p:bgPr>
    </p:bg>
    <p:spTree>
      <p:nvGrpSpPr>
        <p:cNvPr id="51" name="Shape 51"/>
        <p:cNvGrpSpPr/>
        <p:nvPr/>
      </p:nvGrpSpPr>
      <p:grpSpPr>
        <a:xfrm>
          <a:off x="0" y="0"/>
          <a:ext cx="0" cy="0"/>
          <a:chOff x="0" y="0"/>
          <a:chExt cx="0" cy="0"/>
        </a:xfrm>
      </p:grpSpPr>
      <p:sp>
        <p:nvSpPr>
          <p:cNvPr id="52" name="Google Shape;52;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cxnSp>
        <p:nvCxnSpPr>
          <p:cNvPr id="53" name="Google Shape;53;p7"/>
          <p:cNvCxnSpPr/>
          <p:nvPr/>
        </p:nvCxnSpPr>
        <p:spPr>
          <a:xfrm rot="10800000">
            <a:off x="560525" y="279400"/>
            <a:ext cx="149400" cy="0"/>
          </a:xfrm>
          <a:prstGeom prst="straightConnector1">
            <a:avLst/>
          </a:prstGeom>
          <a:noFill/>
          <a:ln cap="flat" cmpd="sng" w="9525">
            <a:solidFill>
              <a:schemeClr val="dk1"/>
            </a:solidFill>
            <a:prstDash val="solid"/>
            <a:round/>
            <a:headEnd len="med" w="med" type="none"/>
            <a:tailEnd len="med" w="med" type="none"/>
          </a:ln>
        </p:spPr>
      </p:cxnSp>
      <p:sp>
        <p:nvSpPr>
          <p:cNvPr id="54" name="Google Shape;54;p7"/>
          <p:cNvSpPr txBox="1"/>
          <p:nvPr>
            <p:ph type="title"/>
          </p:nvPr>
        </p:nvSpPr>
        <p:spPr>
          <a:xfrm>
            <a:off x="452575" y="596800"/>
            <a:ext cx="6868800" cy="13392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dk2"/>
              </a:buClr>
              <a:buSzPts val="4200"/>
              <a:buFont typeface="Inter"/>
              <a:buNone/>
              <a:defRPr/>
            </a:lvl1pPr>
            <a:lvl2pPr lvl="1">
              <a:lnSpc>
                <a:spcPct val="80000"/>
              </a:lnSpc>
              <a:spcBef>
                <a:spcPts val="0"/>
              </a:spcBef>
              <a:spcAft>
                <a:spcPts val="0"/>
              </a:spcAft>
              <a:buClr>
                <a:schemeClr val="dk2"/>
              </a:buClr>
              <a:buSzPts val="4800"/>
              <a:buFont typeface="Inter"/>
              <a:buNone/>
              <a:defRPr b="1" sz="4800"/>
            </a:lvl2pPr>
            <a:lvl3pPr lvl="2">
              <a:lnSpc>
                <a:spcPct val="80000"/>
              </a:lnSpc>
              <a:spcBef>
                <a:spcPts val="0"/>
              </a:spcBef>
              <a:spcAft>
                <a:spcPts val="0"/>
              </a:spcAft>
              <a:buClr>
                <a:schemeClr val="dk2"/>
              </a:buClr>
              <a:buSzPts val="4800"/>
              <a:buFont typeface="Inter"/>
              <a:buNone/>
              <a:defRPr b="1" sz="4800"/>
            </a:lvl3pPr>
            <a:lvl4pPr lvl="3">
              <a:lnSpc>
                <a:spcPct val="80000"/>
              </a:lnSpc>
              <a:spcBef>
                <a:spcPts val="0"/>
              </a:spcBef>
              <a:spcAft>
                <a:spcPts val="0"/>
              </a:spcAft>
              <a:buClr>
                <a:schemeClr val="dk2"/>
              </a:buClr>
              <a:buSzPts val="4800"/>
              <a:buFont typeface="Inter"/>
              <a:buNone/>
              <a:defRPr b="1" sz="4800"/>
            </a:lvl4pPr>
            <a:lvl5pPr lvl="4">
              <a:lnSpc>
                <a:spcPct val="80000"/>
              </a:lnSpc>
              <a:spcBef>
                <a:spcPts val="0"/>
              </a:spcBef>
              <a:spcAft>
                <a:spcPts val="0"/>
              </a:spcAft>
              <a:buClr>
                <a:schemeClr val="dk2"/>
              </a:buClr>
              <a:buSzPts val="4800"/>
              <a:buFont typeface="Inter"/>
              <a:buNone/>
              <a:defRPr b="1" sz="4800"/>
            </a:lvl5pPr>
            <a:lvl6pPr lvl="5">
              <a:lnSpc>
                <a:spcPct val="80000"/>
              </a:lnSpc>
              <a:spcBef>
                <a:spcPts val="0"/>
              </a:spcBef>
              <a:spcAft>
                <a:spcPts val="0"/>
              </a:spcAft>
              <a:buClr>
                <a:schemeClr val="dk2"/>
              </a:buClr>
              <a:buSzPts val="4800"/>
              <a:buFont typeface="Inter"/>
              <a:buNone/>
              <a:defRPr b="1" sz="4800"/>
            </a:lvl6pPr>
            <a:lvl7pPr lvl="6">
              <a:lnSpc>
                <a:spcPct val="80000"/>
              </a:lnSpc>
              <a:spcBef>
                <a:spcPts val="0"/>
              </a:spcBef>
              <a:spcAft>
                <a:spcPts val="0"/>
              </a:spcAft>
              <a:buClr>
                <a:schemeClr val="dk2"/>
              </a:buClr>
              <a:buSzPts val="4800"/>
              <a:buFont typeface="Inter"/>
              <a:buNone/>
              <a:defRPr b="1" sz="4800"/>
            </a:lvl7pPr>
            <a:lvl8pPr lvl="7">
              <a:lnSpc>
                <a:spcPct val="80000"/>
              </a:lnSpc>
              <a:spcBef>
                <a:spcPts val="0"/>
              </a:spcBef>
              <a:spcAft>
                <a:spcPts val="0"/>
              </a:spcAft>
              <a:buClr>
                <a:schemeClr val="dk2"/>
              </a:buClr>
              <a:buSzPts val="4800"/>
              <a:buFont typeface="Inter"/>
              <a:buNone/>
              <a:defRPr b="1" sz="4800"/>
            </a:lvl8pPr>
            <a:lvl9pPr lvl="8">
              <a:lnSpc>
                <a:spcPct val="80000"/>
              </a:lnSpc>
              <a:spcBef>
                <a:spcPts val="0"/>
              </a:spcBef>
              <a:spcAft>
                <a:spcPts val="0"/>
              </a:spcAft>
              <a:buClr>
                <a:schemeClr val="dk2"/>
              </a:buClr>
              <a:buSzPts val="4800"/>
              <a:buFont typeface="Inter"/>
              <a:buNone/>
              <a:defRPr b="1" sz="4800"/>
            </a:lvl9pPr>
          </a:lstStyle>
          <a:p/>
        </p:txBody>
      </p:sp>
      <p:sp>
        <p:nvSpPr>
          <p:cNvPr id="55" name="Google Shape;55;p7"/>
          <p:cNvSpPr txBox="1"/>
          <p:nvPr>
            <p:ph idx="1" type="body"/>
          </p:nvPr>
        </p:nvSpPr>
        <p:spPr>
          <a:xfrm>
            <a:off x="589475" y="2780825"/>
            <a:ext cx="1641300" cy="17190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Inter"/>
              <a:buChar char="●"/>
              <a:defRPr sz="1000"/>
            </a:lvl1pPr>
            <a:lvl2pPr indent="-292100" lvl="1" marL="914400">
              <a:spcBef>
                <a:spcPts val="0"/>
              </a:spcBef>
              <a:spcAft>
                <a:spcPts val="0"/>
              </a:spcAft>
              <a:buClr>
                <a:schemeClr val="dk2"/>
              </a:buClr>
              <a:buSzPts val="1000"/>
              <a:buFont typeface="Inter"/>
              <a:buChar char="○"/>
              <a:defRPr sz="1000"/>
            </a:lvl2pPr>
            <a:lvl3pPr indent="-292100" lvl="2" marL="1371600">
              <a:spcBef>
                <a:spcPts val="0"/>
              </a:spcBef>
              <a:spcAft>
                <a:spcPts val="0"/>
              </a:spcAft>
              <a:buClr>
                <a:schemeClr val="dk2"/>
              </a:buClr>
              <a:buSzPts val="1000"/>
              <a:buFont typeface="Inter"/>
              <a:buChar char="■"/>
              <a:defRPr sz="1000"/>
            </a:lvl3pPr>
            <a:lvl4pPr indent="-292100" lvl="3" marL="1828800">
              <a:spcBef>
                <a:spcPts val="0"/>
              </a:spcBef>
              <a:spcAft>
                <a:spcPts val="0"/>
              </a:spcAft>
              <a:buClr>
                <a:schemeClr val="dk2"/>
              </a:buClr>
              <a:buSzPts val="1000"/>
              <a:buFont typeface="Inter"/>
              <a:buChar char="●"/>
              <a:defRPr sz="1000"/>
            </a:lvl4pPr>
            <a:lvl5pPr indent="-292100" lvl="4" marL="2286000">
              <a:spcBef>
                <a:spcPts val="0"/>
              </a:spcBef>
              <a:spcAft>
                <a:spcPts val="0"/>
              </a:spcAft>
              <a:buClr>
                <a:schemeClr val="dk2"/>
              </a:buClr>
              <a:buSzPts val="1000"/>
              <a:buFont typeface="Inter"/>
              <a:buChar char="○"/>
              <a:defRPr sz="1000"/>
            </a:lvl5pPr>
            <a:lvl6pPr indent="-292100" lvl="5" marL="2743200">
              <a:spcBef>
                <a:spcPts val="0"/>
              </a:spcBef>
              <a:spcAft>
                <a:spcPts val="0"/>
              </a:spcAft>
              <a:buClr>
                <a:schemeClr val="dk2"/>
              </a:buClr>
              <a:buSzPts val="1000"/>
              <a:buFont typeface="Inter"/>
              <a:buChar char="■"/>
              <a:defRPr sz="1000"/>
            </a:lvl6pPr>
            <a:lvl7pPr indent="-292100" lvl="6" marL="3200400">
              <a:spcBef>
                <a:spcPts val="0"/>
              </a:spcBef>
              <a:spcAft>
                <a:spcPts val="0"/>
              </a:spcAft>
              <a:buClr>
                <a:schemeClr val="dk2"/>
              </a:buClr>
              <a:buSzPts val="1000"/>
              <a:buFont typeface="Inter"/>
              <a:buChar char="●"/>
              <a:defRPr sz="1000"/>
            </a:lvl7pPr>
            <a:lvl8pPr indent="-292100" lvl="7" marL="3657600">
              <a:spcBef>
                <a:spcPts val="0"/>
              </a:spcBef>
              <a:spcAft>
                <a:spcPts val="0"/>
              </a:spcAft>
              <a:buClr>
                <a:schemeClr val="dk2"/>
              </a:buClr>
              <a:buSzPts val="1000"/>
              <a:buFont typeface="Inter"/>
              <a:buChar char="○"/>
              <a:defRPr sz="1000"/>
            </a:lvl8pPr>
            <a:lvl9pPr indent="-292100" lvl="8" marL="4114800">
              <a:spcBef>
                <a:spcPts val="0"/>
              </a:spcBef>
              <a:spcAft>
                <a:spcPts val="0"/>
              </a:spcAft>
              <a:buClr>
                <a:schemeClr val="dk2"/>
              </a:buClr>
              <a:buSzPts val="1000"/>
              <a:buFont typeface="Inter"/>
              <a:buChar char="■"/>
              <a:defRPr sz="1000"/>
            </a:lvl9pPr>
          </a:lstStyle>
          <a:p/>
        </p:txBody>
      </p:sp>
      <p:sp>
        <p:nvSpPr>
          <p:cNvPr id="56" name="Google Shape;56;p7"/>
          <p:cNvSpPr txBox="1"/>
          <p:nvPr>
            <p:ph idx="2" type="body"/>
          </p:nvPr>
        </p:nvSpPr>
        <p:spPr>
          <a:xfrm>
            <a:off x="2601850" y="2780825"/>
            <a:ext cx="1641300" cy="17190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Inter"/>
              <a:buChar char="●"/>
              <a:defRPr sz="1000"/>
            </a:lvl1pPr>
            <a:lvl2pPr indent="-292100" lvl="1" marL="914400">
              <a:spcBef>
                <a:spcPts val="0"/>
              </a:spcBef>
              <a:spcAft>
                <a:spcPts val="0"/>
              </a:spcAft>
              <a:buClr>
                <a:schemeClr val="dk2"/>
              </a:buClr>
              <a:buSzPts val="1000"/>
              <a:buFont typeface="Inter"/>
              <a:buChar char="○"/>
              <a:defRPr sz="1000"/>
            </a:lvl2pPr>
            <a:lvl3pPr indent="-292100" lvl="2" marL="1371600">
              <a:spcBef>
                <a:spcPts val="0"/>
              </a:spcBef>
              <a:spcAft>
                <a:spcPts val="0"/>
              </a:spcAft>
              <a:buClr>
                <a:schemeClr val="dk2"/>
              </a:buClr>
              <a:buSzPts val="1000"/>
              <a:buFont typeface="Inter"/>
              <a:buChar char="■"/>
              <a:defRPr sz="1000"/>
            </a:lvl3pPr>
            <a:lvl4pPr indent="-292100" lvl="3" marL="1828800">
              <a:spcBef>
                <a:spcPts val="0"/>
              </a:spcBef>
              <a:spcAft>
                <a:spcPts val="0"/>
              </a:spcAft>
              <a:buClr>
                <a:schemeClr val="dk2"/>
              </a:buClr>
              <a:buSzPts val="1000"/>
              <a:buFont typeface="Inter"/>
              <a:buChar char="●"/>
              <a:defRPr sz="1000"/>
            </a:lvl4pPr>
            <a:lvl5pPr indent="-292100" lvl="4" marL="2286000">
              <a:spcBef>
                <a:spcPts val="0"/>
              </a:spcBef>
              <a:spcAft>
                <a:spcPts val="0"/>
              </a:spcAft>
              <a:buClr>
                <a:schemeClr val="dk2"/>
              </a:buClr>
              <a:buSzPts val="1000"/>
              <a:buFont typeface="Inter"/>
              <a:buChar char="○"/>
              <a:defRPr sz="1000"/>
            </a:lvl5pPr>
            <a:lvl6pPr indent="-292100" lvl="5" marL="2743200">
              <a:spcBef>
                <a:spcPts val="0"/>
              </a:spcBef>
              <a:spcAft>
                <a:spcPts val="0"/>
              </a:spcAft>
              <a:buClr>
                <a:schemeClr val="dk2"/>
              </a:buClr>
              <a:buSzPts val="1000"/>
              <a:buFont typeface="Inter"/>
              <a:buChar char="■"/>
              <a:defRPr sz="1000"/>
            </a:lvl6pPr>
            <a:lvl7pPr indent="-292100" lvl="6" marL="3200400">
              <a:spcBef>
                <a:spcPts val="0"/>
              </a:spcBef>
              <a:spcAft>
                <a:spcPts val="0"/>
              </a:spcAft>
              <a:buClr>
                <a:schemeClr val="dk2"/>
              </a:buClr>
              <a:buSzPts val="1000"/>
              <a:buFont typeface="Inter"/>
              <a:buChar char="●"/>
              <a:defRPr sz="1000"/>
            </a:lvl7pPr>
            <a:lvl8pPr indent="-292100" lvl="7" marL="3657600">
              <a:spcBef>
                <a:spcPts val="0"/>
              </a:spcBef>
              <a:spcAft>
                <a:spcPts val="0"/>
              </a:spcAft>
              <a:buClr>
                <a:schemeClr val="dk2"/>
              </a:buClr>
              <a:buSzPts val="1000"/>
              <a:buFont typeface="Inter"/>
              <a:buChar char="○"/>
              <a:defRPr sz="1000"/>
            </a:lvl8pPr>
            <a:lvl9pPr indent="-292100" lvl="8" marL="4114800">
              <a:spcBef>
                <a:spcPts val="0"/>
              </a:spcBef>
              <a:spcAft>
                <a:spcPts val="0"/>
              </a:spcAft>
              <a:buClr>
                <a:schemeClr val="dk2"/>
              </a:buClr>
              <a:buSzPts val="1000"/>
              <a:buFont typeface="Inter"/>
              <a:buChar char="■"/>
              <a:defRPr sz="1000"/>
            </a:lvl9pPr>
          </a:lstStyle>
          <a:p/>
        </p:txBody>
      </p:sp>
      <p:sp>
        <p:nvSpPr>
          <p:cNvPr id="57" name="Google Shape;57;p7"/>
          <p:cNvSpPr txBox="1"/>
          <p:nvPr>
            <p:ph idx="3" type="body"/>
          </p:nvPr>
        </p:nvSpPr>
        <p:spPr>
          <a:xfrm>
            <a:off x="4601450" y="2780825"/>
            <a:ext cx="1641300" cy="17190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Inter"/>
              <a:buChar char="●"/>
              <a:defRPr sz="1000"/>
            </a:lvl1pPr>
            <a:lvl2pPr indent="-292100" lvl="1" marL="914400">
              <a:spcBef>
                <a:spcPts val="0"/>
              </a:spcBef>
              <a:spcAft>
                <a:spcPts val="0"/>
              </a:spcAft>
              <a:buClr>
                <a:schemeClr val="dk2"/>
              </a:buClr>
              <a:buSzPts val="1000"/>
              <a:buFont typeface="Inter"/>
              <a:buChar char="○"/>
              <a:defRPr sz="1000"/>
            </a:lvl2pPr>
            <a:lvl3pPr indent="-292100" lvl="2" marL="1371600">
              <a:spcBef>
                <a:spcPts val="0"/>
              </a:spcBef>
              <a:spcAft>
                <a:spcPts val="0"/>
              </a:spcAft>
              <a:buClr>
                <a:schemeClr val="dk2"/>
              </a:buClr>
              <a:buSzPts val="1000"/>
              <a:buFont typeface="Inter"/>
              <a:buChar char="■"/>
              <a:defRPr sz="1000"/>
            </a:lvl3pPr>
            <a:lvl4pPr indent="-292100" lvl="3" marL="1828800">
              <a:spcBef>
                <a:spcPts val="0"/>
              </a:spcBef>
              <a:spcAft>
                <a:spcPts val="0"/>
              </a:spcAft>
              <a:buClr>
                <a:schemeClr val="dk2"/>
              </a:buClr>
              <a:buSzPts val="1000"/>
              <a:buFont typeface="Inter"/>
              <a:buChar char="●"/>
              <a:defRPr sz="1000"/>
            </a:lvl4pPr>
            <a:lvl5pPr indent="-292100" lvl="4" marL="2286000">
              <a:spcBef>
                <a:spcPts val="0"/>
              </a:spcBef>
              <a:spcAft>
                <a:spcPts val="0"/>
              </a:spcAft>
              <a:buClr>
                <a:schemeClr val="dk2"/>
              </a:buClr>
              <a:buSzPts val="1000"/>
              <a:buFont typeface="Inter"/>
              <a:buChar char="○"/>
              <a:defRPr sz="1000"/>
            </a:lvl5pPr>
            <a:lvl6pPr indent="-292100" lvl="5" marL="2743200">
              <a:spcBef>
                <a:spcPts val="0"/>
              </a:spcBef>
              <a:spcAft>
                <a:spcPts val="0"/>
              </a:spcAft>
              <a:buClr>
                <a:schemeClr val="dk2"/>
              </a:buClr>
              <a:buSzPts val="1000"/>
              <a:buFont typeface="Inter"/>
              <a:buChar char="■"/>
              <a:defRPr sz="1000"/>
            </a:lvl6pPr>
            <a:lvl7pPr indent="-292100" lvl="6" marL="3200400">
              <a:spcBef>
                <a:spcPts val="0"/>
              </a:spcBef>
              <a:spcAft>
                <a:spcPts val="0"/>
              </a:spcAft>
              <a:buClr>
                <a:schemeClr val="dk2"/>
              </a:buClr>
              <a:buSzPts val="1000"/>
              <a:buFont typeface="Inter"/>
              <a:buChar char="●"/>
              <a:defRPr sz="1000"/>
            </a:lvl7pPr>
            <a:lvl8pPr indent="-292100" lvl="7" marL="3657600">
              <a:spcBef>
                <a:spcPts val="0"/>
              </a:spcBef>
              <a:spcAft>
                <a:spcPts val="0"/>
              </a:spcAft>
              <a:buClr>
                <a:schemeClr val="dk2"/>
              </a:buClr>
              <a:buSzPts val="1000"/>
              <a:buFont typeface="Inter"/>
              <a:buChar char="○"/>
              <a:defRPr sz="1000"/>
            </a:lvl8pPr>
            <a:lvl9pPr indent="-292100" lvl="8" marL="4114800">
              <a:spcBef>
                <a:spcPts val="0"/>
              </a:spcBef>
              <a:spcAft>
                <a:spcPts val="0"/>
              </a:spcAft>
              <a:buClr>
                <a:schemeClr val="dk2"/>
              </a:buClr>
              <a:buSzPts val="1000"/>
              <a:buFont typeface="Inter"/>
              <a:buChar char="■"/>
              <a:defRPr sz="1000"/>
            </a:lvl9pPr>
          </a:lstStyle>
          <a:p/>
        </p:txBody>
      </p:sp>
      <p:sp>
        <p:nvSpPr>
          <p:cNvPr id="58" name="Google Shape;58;p7"/>
          <p:cNvSpPr txBox="1"/>
          <p:nvPr>
            <p:ph idx="4" type="body"/>
          </p:nvPr>
        </p:nvSpPr>
        <p:spPr>
          <a:xfrm>
            <a:off x="6602800" y="2780825"/>
            <a:ext cx="1641300" cy="17190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Inter"/>
              <a:buChar char="●"/>
              <a:defRPr sz="1000"/>
            </a:lvl1pPr>
            <a:lvl2pPr indent="-292100" lvl="1" marL="914400">
              <a:spcBef>
                <a:spcPts val="0"/>
              </a:spcBef>
              <a:spcAft>
                <a:spcPts val="0"/>
              </a:spcAft>
              <a:buClr>
                <a:schemeClr val="dk2"/>
              </a:buClr>
              <a:buSzPts val="1000"/>
              <a:buFont typeface="Inter"/>
              <a:buChar char="○"/>
              <a:defRPr sz="1000"/>
            </a:lvl2pPr>
            <a:lvl3pPr indent="-292100" lvl="2" marL="1371600">
              <a:spcBef>
                <a:spcPts val="0"/>
              </a:spcBef>
              <a:spcAft>
                <a:spcPts val="0"/>
              </a:spcAft>
              <a:buClr>
                <a:schemeClr val="dk2"/>
              </a:buClr>
              <a:buSzPts val="1000"/>
              <a:buFont typeface="Inter"/>
              <a:buChar char="■"/>
              <a:defRPr sz="1000"/>
            </a:lvl3pPr>
            <a:lvl4pPr indent="-292100" lvl="3" marL="1828800">
              <a:spcBef>
                <a:spcPts val="0"/>
              </a:spcBef>
              <a:spcAft>
                <a:spcPts val="0"/>
              </a:spcAft>
              <a:buClr>
                <a:schemeClr val="dk2"/>
              </a:buClr>
              <a:buSzPts val="1000"/>
              <a:buFont typeface="Inter"/>
              <a:buChar char="●"/>
              <a:defRPr sz="1000"/>
            </a:lvl4pPr>
            <a:lvl5pPr indent="-292100" lvl="4" marL="2286000">
              <a:spcBef>
                <a:spcPts val="0"/>
              </a:spcBef>
              <a:spcAft>
                <a:spcPts val="0"/>
              </a:spcAft>
              <a:buClr>
                <a:schemeClr val="dk2"/>
              </a:buClr>
              <a:buSzPts val="1000"/>
              <a:buFont typeface="Inter"/>
              <a:buChar char="○"/>
              <a:defRPr sz="1000"/>
            </a:lvl5pPr>
            <a:lvl6pPr indent="-292100" lvl="5" marL="2743200">
              <a:spcBef>
                <a:spcPts val="0"/>
              </a:spcBef>
              <a:spcAft>
                <a:spcPts val="0"/>
              </a:spcAft>
              <a:buClr>
                <a:schemeClr val="dk2"/>
              </a:buClr>
              <a:buSzPts val="1000"/>
              <a:buFont typeface="Inter"/>
              <a:buChar char="■"/>
              <a:defRPr sz="1000"/>
            </a:lvl6pPr>
            <a:lvl7pPr indent="-292100" lvl="6" marL="3200400">
              <a:spcBef>
                <a:spcPts val="0"/>
              </a:spcBef>
              <a:spcAft>
                <a:spcPts val="0"/>
              </a:spcAft>
              <a:buClr>
                <a:schemeClr val="dk2"/>
              </a:buClr>
              <a:buSzPts val="1000"/>
              <a:buFont typeface="Inter"/>
              <a:buChar char="●"/>
              <a:defRPr sz="1000"/>
            </a:lvl7pPr>
            <a:lvl8pPr indent="-292100" lvl="7" marL="3657600">
              <a:spcBef>
                <a:spcPts val="0"/>
              </a:spcBef>
              <a:spcAft>
                <a:spcPts val="0"/>
              </a:spcAft>
              <a:buClr>
                <a:schemeClr val="dk2"/>
              </a:buClr>
              <a:buSzPts val="1000"/>
              <a:buFont typeface="Inter"/>
              <a:buChar char="○"/>
              <a:defRPr sz="1000"/>
            </a:lvl8pPr>
            <a:lvl9pPr indent="-292100" lvl="8" marL="4114800">
              <a:spcBef>
                <a:spcPts val="0"/>
              </a:spcBef>
              <a:spcAft>
                <a:spcPts val="0"/>
              </a:spcAft>
              <a:buClr>
                <a:schemeClr val="dk2"/>
              </a:buClr>
              <a:buSzPts val="1000"/>
              <a:buFont typeface="Inter"/>
              <a:buChar char="■"/>
              <a:defRPr sz="1000"/>
            </a:lvl9pPr>
          </a:lstStyle>
          <a:p/>
        </p:txBody>
      </p:sp>
      <p:sp>
        <p:nvSpPr>
          <p:cNvPr id="59" name="Google Shape;59;p7"/>
          <p:cNvSpPr/>
          <p:nvPr/>
        </p:nvSpPr>
        <p:spPr>
          <a:xfrm>
            <a:off x="603475"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dk1"/>
                </a:solidFill>
                <a:latin typeface="Inter"/>
                <a:ea typeface="Inter"/>
                <a:cs typeface="Inter"/>
                <a:sym typeface="Inter"/>
              </a:rPr>
              <a:t>Confidential</a:t>
            </a:r>
            <a:endParaRPr sz="700">
              <a:solidFill>
                <a:schemeClr val="dk1"/>
              </a:solidFill>
              <a:latin typeface="Inter"/>
              <a:ea typeface="Inter"/>
              <a:cs typeface="Inter"/>
              <a:sym typeface="Inter"/>
            </a:endParaRPr>
          </a:p>
        </p:txBody>
      </p:sp>
      <p:sp>
        <p:nvSpPr>
          <p:cNvPr id="60" name="Google Shape;60;p7"/>
          <p:cNvSpPr txBox="1"/>
          <p:nvPr>
            <p:ph idx="5" type="sldNum"/>
          </p:nvPr>
        </p:nvSpPr>
        <p:spPr>
          <a:xfrm>
            <a:off x="420872" y="203200"/>
            <a:ext cx="428700" cy="393600"/>
          </a:xfrm>
          <a:prstGeom prst="rect">
            <a:avLst/>
          </a:prstGeom>
        </p:spPr>
        <p:txBody>
          <a:bodyPr anchorCtr="0" anchor="ctr" bIns="91425" lIns="91425" spcFirstLastPara="1" rIns="91425" wrap="square" tIns="91425">
            <a:normAutofit/>
          </a:bodyPr>
          <a:lstStyle>
            <a:lvl1pPr lvl="0" rtl="0" algn="ctr">
              <a:buNone/>
              <a:defRPr sz="800">
                <a:solidFill>
                  <a:schemeClr val="dk1"/>
                </a:solidFill>
                <a:latin typeface="Inter Light"/>
                <a:ea typeface="Inter Light"/>
                <a:cs typeface="Inter Light"/>
                <a:sym typeface="Inter Light"/>
              </a:defRPr>
            </a:lvl1pPr>
            <a:lvl2pPr lvl="1" rtl="0" algn="ctr">
              <a:buNone/>
              <a:defRPr sz="800">
                <a:solidFill>
                  <a:schemeClr val="dk1"/>
                </a:solidFill>
                <a:latin typeface="Inter Light"/>
                <a:ea typeface="Inter Light"/>
                <a:cs typeface="Inter Light"/>
                <a:sym typeface="Inter Light"/>
              </a:defRPr>
            </a:lvl2pPr>
            <a:lvl3pPr lvl="2" rtl="0" algn="ctr">
              <a:buNone/>
              <a:defRPr sz="800">
                <a:solidFill>
                  <a:schemeClr val="dk1"/>
                </a:solidFill>
                <a:latin typeface="Inter Light"/>
                <a:ea typeface="Inter Light"/>
                <a:cs typeface="Inter Light"/>
                <a:sym typeface="Inter Light"/>
              </a:defRPr>
            </a:lvl3pPr>
            <a:lvl4pPr lvl="3" rtl="0" algn="ctr">
              <a:buNone/>
              <a:defRPr sz="800">
                <a:solidFill>
                  <a:schemeClr val="dk1"/>
                </a:solidFill>
                <a:latin typeface="Inter Light"/>
                <a:ea typeface="Inter Light"/>
                <a:cs typeface="Inter Light"/>
                <a:sym typeface="Inter Light"/>
              </a:defRPr>
            </a:lvl4pPr>
            <a:lvl5pPr lvl="4" rtl="0" algn="ctr">
              <a:buNone/>
              <a:defRPr sz="800">
                <a:solidFill>
                  <a:schemeClr val="dk1"/>
                </a:solidFill>
                <a:latin typeface="Inter Light"/>
                <a:ea typeface="Inter Light"/>
                <a:cs typeface="Inter Light"/>
                <a:sym typeface="Inter Light"/>
              </a:defRPr>
            </a:lvl5pPr>
            <a:lvl6pPr lvl="5" rtl="0" algn="ctr">
              <a:buNone/>
              <a:defRPr sz="800">
                <a:solidFill>
                  <a:schemeClr val="dk1"/>
                </a:solidFill>
                <a:latin typeface="Inter Light"/>
                <a:ea typeface="Inter Light"/>
                <a:cs typeface="Inter Light"/>
                <a:sym typeface="Inter Light"/>
              </a:defRPr>
            </a:lvl6pPr>
            <a:lvl7pPr lvl="6" rtl="0" algn="ctr">
              <a:buNone/>
              <a:defRPr sz="800">
                <a:solidFill>
                  <a:schemeClr val="dk1"/>
                </a:solidFill>
                <a:latin typeface="Inter Light"/>
                <a:ea typeface="Inter Light"/>
                <a:cs typeface="Inter Light"/>
                <a:sym typeface="Inter Light"/>
              </a:defRPr>
            </a:lvl7pPr>
            <a:lvl8pPr lvl="7" rtl="0" algn="ctr">
              <a:buNone/>
              <a:defRPr sz="800">
                <a:solidFill>
                  <a:schemeClr val="dk1"/>
                </a:solidFill>
                <a:latin typeface="Inter Light"/>
                <a:ea typeface="Inter Light"/>
                <a:cs typeface="Inter Light"/>
                <a:sym typeface="Inter Light"/>
              </a:defRPr>
            </a:lvl8pPr>
            <a:lvl9pPr lvl="8" rtl="0" algn="ctr">
              <a:buNone/>
              <a:defRPr sz="800">
                <a:solidFill>
                  <a:schemeClr val="dk1"/>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61" name="Google Shape;61;p7"/>
          <p:cNvSpPr/>
          <p:nvPr/>
        </p:nvSpPr>
        <p:spPr>
          <a:xfrm>
            <a:off x="1644650"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dk1"/>
                </a:solidFill>
                <a:latin typeface="Inter"/>
                <a:ea typeface="Inter"/>
                <a:cs typeface="Inter"/>
                <a:sym typeface="Inter"/>
              </a:rPr>
              <a:t>Copyright ©</a:t>
            </a:r>
            <a:endParaRPr sz="700">
              <a:solidFill>
                <a:schemeClr val="dk1"/>
              </a:solidFill>
              <a:latin typeface="Inter"/>
              <a:ea typeface="Inter"/>
              <a:cs typeface="Inter"/>
              <a:sym typeface="Inte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etitive Advantage">
  <p:cSld name="ONE_COLUMN_TEXT">
    <p:bg>
      <p:bgPr>
        <a:solidFill>
          <a:schemeClr val="lt1"/>
        </a:solidFill>
      </p:bgPr>
    </p:bg>
    <p:spTree>
      <p:nvGrpSpPr>
        <p:cNvPr id="62" name="Shape 62"/>
        <p:cNvGrpSpPr/>
        <p:nvPr/>
      </p:nvGrpSpPr>
      <p:grpSpPr>
        <a:xfrm>
          <a:off x="0" y="0"/>
          <a:ext cx="0" cy="0"/>
          <a:chOff x="0" y="0"/>
          <a:chExt cx="0" cy="0"/>
        </a:xfrm>
      </p:grpSpPr>
      <p:sp>
        <p:nvSpPr>
          <p:cNvPr id="63" name="Google Shape;63;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cxnSp>
        <p:nvCxnSpPr>
          <p:cNvPr id="64" name="Google Shape;64;p8"/>
          <p:cNvCxnSpPr/>
          <p:nvPr/>
        </p:nvCxnSpPr>
        <p:spPr>
          <a:xfrm rot="10800000">
            <a:off x="560525" y="279400"/>
            <a:ext cx="149400" cy="0"/>
          </a:xfrm>
          <a:prstGeom prst="straightConnector1">
            <a:avLst/>
          </a:prstGeom>
          <a:noFill/>
          <a:ln cap="flat" cmpd="sng" w="9525">
            <a:solidFill>
              <a:schemeClr val="dk1"/>
            </a:solidFill>
            <a:prstDash val="solid"/>
            <a:round/>
            <a:headEnd len="med" w="med" type="none"/>
            <a:tailEnd len="med" w="med" type="none"/>
          </a:ln>
        </p:spPr>
      </p:cxnSp>
      <p:sp>
        <p:nvSpPr>
          <p:cNvPr id="65" name="Google Shape;65;p8"/>
          <p:cNvSpPr txBox="1"/>
          <p:nvPr>
            <p:ph type="title"/>
          </p:nvPr>
        </p:nvSpPr>
        <p:spPr>
          <a:xfrm>
            <a:off x="452575" y="596800"/>
            <a:ext cx="4418100" cy="29655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4200"/>
              <a:buFont typeface="Inter"/>
              <a:buNone/>
              <a:defRPr/>
            </a:lvl1pPr>
            <a:lvl2pPr lvl="1">
              <a:lnSpc>
                <a:spcPct val="80000"/>
              </a:lnSpc>
              <a:spcBef>
                <a:spcPts val="0"/>
              </a:spcBef>
              <a:spcAft>
                <a:spcPts val="0"/>
              </a:spcAft>
              <a:buSzPts val="4800"/>
              <a:buFont typeface="Inter"/>
              <a:buNone/>
              <a:defRPr b="1" sz="4800"/>
            </a:lvl2pPr>
            <a:lvl3pPr lvl="2">
              <a:lnSpc>
                <a:spcPct val="80000"/>
              </a:lnSpc>
              <a:spcBef>
                <a:spcPts val="0"/>
              </a:spcBef>
              <a:spcAft>
                <a:spcPts val="0"/>
              </a:spcAft>
              <a:buSzPts val="4800"/>
              <a:buFont typeface="Inter"/>
              <a:buNone/>
              <a:defRPr b="1" sz="4800"/>
            </a:lvl3pPr>
            <a:lvl4pPr lvl="3">
              <a:lnSpc>
                <a:spcPct val="80000"/>
              </a:lnSpc>
              <a:spcBef>
                <a:spcPts val="0"/>
              </a:spcBef>
              <a:spcAft>
                <a:spcPts val="0"/>
              </a:spcAft>
              <a:buSzPts val="4800"/>
              <a:buFont typeface="Inter"/>
              <a:buNone/>
              <a:defRPr b="1" sz="4800"/>
            </a:lvl4pPr>
            <a:lvl5pPr lvl="4">
              <a:lnSpc>
                <a:spcPct val="80000"/>
              </a:lnSpc>
              <a:spcBef>
                <a:spcPts val="0"/>
              </a:spcBef>
              <a:spcAft>
                <a:spcPts val="0"/>
              </a:spcAft>
              <a:buSzPts val="4800"/>
              <a:buFont typeface="Inter"/>
              <a:buNone/>
              <a:defRPr b="1" sz="4800"/>
            </a:lvl5pPr>
            <a:lvl6pPr lvl="5">
              <a:lnSpc>
                <a:spcPct val="80000"/>
              </a:lnSpc>
              <a:spcBef>
                <a:spcPts val="0"/>
              </a:spcBef>
              <a:spcAft>
                <a:spcPts val="0"/>
              </a:spcAft>
              <a:buSzPts val="4800"/>
              <a:buFont typeface="Inter"/>
              <a:buNone/>
              <a:defRPr b="1" sz="4800"/>
            </a:lvl6pPr>
            <a:lvl7pPr lvl="6">
              <a:lnSpc>
                <a:spcPct val="80000"/>
              </a:lnSpc>
              <a:spcBef>
                <a:spcPts val="0"/>
              </a:spcBef>
              <a:spcAft>
                <a:spcPts val="0"/>
              </a:spcAft>
              <a:buSzPts val="4800"/>
              <a:buFont typeface="Inter"/>
              <a:buNone/>
              <a:defRPr b="1" sz="4800"/>
            </a:lvl7pPr>
            <a:lvl8pPr lvl="7">
              <a:lnSpc>
                <a:spcPct val="80000"/>
              </a:lnSpc>
              <a:spcBef>
                <a:spcPts val="0"/>
              </a:spcBef>
              <a:spcAft>
                <a:spcPts val="0"/>
              </a:spcAft>
              <a:buSzPts val="4800"/>
              <a:buFont typeface="Inter"/>
              <a:buNone/>
              <a:defRPr b="1" sz="4800"/>
            </a:lvl8pPr>
            <a:lvl9pPr lvl="8">
              <a:lnSpc>
                <a:spcPct val="80000"/>
              </a:lnSpc>
              <a:spcBef>
                <a:spcPts val="0"/>
              </a:spcBef>
              <a:spcAft>
                <a:spcPts val="0"/>
              </a:spcAft>
              <a:buSzPts val="4800"/>
              <a:buFont typeface="Inter"/>
              <a:buNone/>
              <a:defRPr b="1" sz="4800"/>
            </a:lvl9pPr>
          </a:lstStyle>
          <a:p/>
        </p:txBody>
      </p:sp>
      <p:sp>
        <p:nvSpPr>
          <p:cNvPr id="66" name="Google Shape;66;p8"/>
          <p:cNvSpPr/>
          <p:nvPr>
            <p:ph idx="2" type="pic"/>
          </p:nvPr>
        </p:nvSpPr>
        <p:spPr>
          <a:xfrm>
            <a:off x="5039775" y="196800"/>
            <a:ext cx="3905400" cy="4749900"/>
          </a:xfrm>
          <a:prstGeom prst="roundRect">
            <a:avLst>
              <a:gd fmla="val 2053" name="adj"/>
            </a:avLst>
          </a:prstGeom>
          <a:noFill/>
          <a:ln>
            <a:noFill/>
          </a:ln>
        </p:spPr>
      </p:sp>
      <p:sp>
        <p:nvSpPr>
          <p:cNvPr id="67" name="Google Shape;67;p8"/>
          <p:cNvSpPr txBox="1"/>
          <p:nvPr>
            <p:ph idx="1" type="body"/>
          </p:nvPr>
        </p:nvSpPr>
        <p:spPr>
          <a:xfrm>
            <a:off x="452575" y="1966775"/>
            <a:ext cx="3212700" cy="2080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Font typeface="Inter"/>
              <a:buChar char="●"/>
              <a:defRPr/>
            </a:lvl1pPr>
            <a:lvl2pPr indent="-304800" lvl="1" marL="914400">
              <a:spcBef>
                <a:spcPts val="0"/>
              </a:spcBef>
              <a:spcAft>
                <a:spcPts val="0"/>
              </a:spcAft>
              <a:buSzPts val="1200"/>
              <a:buFont typeface="Inter"/>
              <a:buChar char="○"/>
              <a:defRPr/>
            </a:lvl2pPr>
            <a:lvl3pPr indent="-304800" lvl="2" marL="1371600">
              <a:spcBef>
                <a:spcPts val="0"/>
              </a:spcBef>
              <a:spcAft>
                <a:spcPts val="0"/>
              </a:spcAft>
              <a:buSzPts val="1200"/>
              <a:buFont typeface="Inter"/>
              <a:buChar char="■"/>
              <a:defRPr/>
            </a:lvl3pPr>
            <a:lvl4pPr indent="-304800" lvl="3" marL="1828800">
              <a:spcBef>
                <a:spcPts val="0"/>
              </a:spcBef>
              <a:spcAft>
                <a:spcPts val="0"/>
              </a:spcAft>
              <a:buSzPts val="1200"/>
              <a:buFont typeface="Inter"/>
              <a:buChar char="●"/>
              <a:defRPr/>
            </a:lvl4pPr>
            <a:lvl5pPr indent="-304800" lvl="4" marL="2286000">
              <a:spcBef>
                <a:spcPts val="0"/>
              </a:spcBef>
              <a:spcAft>
                <a:spcPts val="0"/>
              </a:spcAft>
              <a:buSzPts val="1200"/>
              <a:buFont typeface="Inter"/>
              <a:buChar char="○"/>
              <a:defRPr/>
            </a:lvl5pPr>
            <a:lvl6pPr indent="-304800" lvl="5" marL="2743200">
              <a:spcBef>
                <a:spcPts val="0"/>
              </a:spcBef>
              <a:spcAft>
                <a:spcPts val="0"/>
              </a:spcAft>
              <a:buSzPts val="1200"/>
              <a:buFont typeface="Inter"/>
              <a:buChar char="■"/>
              <a:defRPr/>
            </a:lvl6pPr>
            <a:lvl7pPr indent="-304800" lvl="6" marL="3200400">
              <a:spcBef>
                <a:spcPts val="0"/>
              </a:spcBef>
              <a:spcAft>
                <a:spcPts val="0"/>
              </a:spcAft>
              <a:buSzPts val="1200"/>
              <a:buFont typeface="Inter"/>
              <a:buChar char="●"/>
              <a:defRPr/>
            </a:lvl7pPr>
            <a:lvl8pPr indent="-304800" lvl="7" marL="3657600">
              <a:spcBef>
                <a:spcPts val="0"/>
              </a:spcBef>
              <a:spcAft>
                <a:spcPts val="0"/>
              </a:spcAft>
              <a:buSzPts val="1200"/>
              <a:buFont typeface="Inter"/>
              <a:buChar char="○"/>
              <a:defRPr/>
            </a:lvl8pPr>
            <a:lvl9pPr indent="-304800" lvl="8" marL="4114800">
              <a:spcBef>
                <a:spcPts val="0"/>
              </a:spcBef>
              <a:spcAft>
                <a:spcPts val="0"/>
              </a:spcAft>
              <a:buSzPts val="1200"/>
              <a:buFont typeface="Inter"/>
              <a:buChar char="■"/>
              <a:defRPr/>
            </a:lvl9pPr>
          </a:lstStyle>
          <a:p/>
        </p:txBody>
      </p:sp>
      <p:sp>
        <p:nvSpPr>
          <p:cNvPr id="68" name="Google Shape;68;p8"/>
          <p:cNvSpPr/>
          <p:nvPr/>
        </p:nvSpPr>
        <p:spPr>
          <a:xfrm>
            <a:off x="603475"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dk1"/>
                </a:solidFill>
                <a:latin typeface="Inter"/>
                <a:ea typeface="Inter"/>
                <a:cs typeface="Inter"/>
                <a:sym typeface="Inter"/>
              </a:rPr>
              <a:t>Confidential</a:t>
            </a:r>
            <a:endParaRPr sz="700">
              <a:solidFill>
                <a:schemeClr val="dk1"/>
              </a:solidFill>
              <a:latin typeface="Inter"/>
              <a:ea typeface="Inter"/>
              <a:cs typeface="Inter"/>
              <a:sym typeface="Inter"/>
            </a:endParaRPr>
          </a:p>
        </p:txBody>
      </p:sp>
      <p:sp>
        <p:nvSpPr>
          <p:cNvPr id="69" name="Google Shape;69;p8"/>
          <p:cNvSpPr txBox="1"/>
          <p:nvPr>
            <p:ph idx="3" type="sldNum"/>
          </p:nvPr>
        </p:nvSpPr>
        <p:spPr>
          <a:xfrm>
            <a:off x="420872" y="203200"/>
            <a:ext cx="428700" cy="393600"/>
          </a:xfrm>
          <a:prstGeom prst="rect">
            <a:avLst/>
          </a:prstGeom>
        </p:spPr>
        <p:txBody>
          <a:bodyPr anchorCtr="0" anchor="ctr" bIns="91425" lIns="91425" spcFirstLastPara="1" rIns="91425" wrap="square" tIns="91425">
            <a:normAutofit/>
          </a:bodyPr>
          <a:lstStyle>
            <a:lvl1pPr lvl="0" rtl="0" algn="ctr">
              <a:buNone/>
              <a:defRPr sz="800">
                <a:solidFill>
                  <a:schemeClr val="dk1"/>
                </a:solidFill>
                <a:latin typeface="Inter Light"/>
                <a:ea typeface="Inter Light"/>
                <a:cs typeface="Inter Light"/>
                <a:sym typeface="Inter Light"/>
              </a:defRPr>
            </a:lvl1pPr>
            <a:lvl2pPr lvl="1" rtl="0" algn="ctr">
              <a:buNone/>
              <a:defRPr sz="800">
                <a:solidFill>
                  <a:schemeClr val="dk1"/>
                </a:solidFill>
                <a:latin typeface="Inter Light"/>
                <a:ea typeface="Inter Light"/>
                <a:cs typeface="Inter Light"/>
                <a:sym typeface="Inter Light"/>
              </a:defRPr>
            </a:lvl2pPr>
            <a:lvl3pPr lvl="2" rtl="0" algn="ctr">
              <a:buNone/>
              <a:defRPr sz="800">
                <a:solidFill>
                  <a:schemeClr val="dk1"/>
                </a:solidFill>
                <a:latin typeface="Inter Light"/>
                <a:ea typeface="Inter Light"/>
                <a:cs typeface="Inter Light"/>
                <a:sym typeface="Inter Light"/>
              </a:defRPr>
            </a:lvl3pPr>
            <a:lvl4pPr lvl="3" rtl="0" algn="ctr">
              <a:buNone/>
              <a:defRPr sz="800">
                <a:solidFill>
                  <a:schemeClr val="dk1"/>
                </a:solidFill>
                <a:latin typeface="Inter Light"/>
                <a:ea typeface="Inter Light"/>
                <a:cs typeface="Inter Light"/>
                <a:sym typeface="Inter Light"/>
              </a:defRPr>
            </a:lvl4pPr>
            <a:lvl5pPr lvl="4" rtl="0" algn="ctr">
              <a:buNone/>
              <a:defRPr sz="800">
                <a:solidFill>
                  <a:schemeClr val="dk1"/>
                </a:solidFill>
                <a:latin typeface="Inter Light"/>
                <a:ea typeface="Inter Light"/>
                <a:cs typeface="Inter Light"/>
                <a:sym typeface="Inter Light"/>
              </a:defRPr>
            </a:lvl5pPr>
            <a:lvl6pPr lvl="5" rtl="0" algn="ctr">
              <a:buNone/>
              <a:defRPr sz="800">
                <a:solidFill>
                  <a:schemeClr val="dk1"/>
                </a:solidFill>
                <a:latin typeface="Inter Light"/>
                <a:ea typeface="Inter Light"/>
                <a:cs typeface="Inter Light"/>
                <a:sym typeface="Inter Light"/>
              </a:defRPr>
            </a:lvl6pPr>
            <a:lvl7pPr lvl="6" rtl="0" algn="ctr">
              <a:buNone/>
              <a:defRPr sz="800">
                <a:solidFill>
                  <a:schemeClr val="dk1"/>
                </a:solidFill>
                <a:latin typeface="Inter Light"/>
                <a:ea typeface="Inter Light"/>
                <a:cs typeface="Inter Light"/>
                <a:sym typeface="Inter Light"/>
              </a:defRPr>
            </a:lvl7pPr>
            <a:lvl8pPr lvl="7" rtl="0" algn="ctr">
              <a:buNone/>
              <a:defRPr sz="800">
                <a:solidFill>
                  <a:schemeClr val="dk1"/>
                </a:solidFill>
                <a:latin typeface="Inter Light"/>
                <a:ea typeface="Inter Light"/>
                <a:cs typeface="Inter Light"/>
                <a:sym typeface="Inter Light"/>
              </a:defRPr>
            </a:lvl8pPr>
            <a:lvl9pPr lvl="8" rtl="0" algn="ctr">
              <a:buNone/>
              <a:defRPr sz="800">
                <a:solidFill>
                  <a:schemeClr val="dk1"/>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70" name="Google Shape;70;p8"/>
          <p:cNvSpPr/>
          <p:nvPr/>
        </p:nvSpPr>
        <p:spPr>
          <a:xfrm>
            <a:off x="1644650"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dk1"/>
                </a:solidFill>
                <a:latin typeface="Inter"/>
                <a:ea typeface="Inter"/>
                <a:cs typeface="Inter"/>
                <a:sym typeface="Inter"/>
              </a:rPr>
              <a:t>Copyright ©</a:t>
            </a:r>
            <a:endParaRPr sz="700">
              <a:solidFill>
                <a:schemeClr val="dk1"/>
              </a:solidFill>
              <a:latin typeface="Inter"/>
              <a:ea typeface="Inter"/>
              <a:cs typeface="Inter"/>
              <a:sym typeface="Inte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eet the Team">
  <p:cSld name="MAIN_POINT">
    <p:bg>
      <p:bgPr>
        <a:solidFill>
          <a:schemeClr val="dk1"/>
        </a:solidFill>
      </p:bgPr>
    </p:bg>
    <p:spTree>
      <p:nvGrpSpPr>
        <p:cNvPr id="71" name="Shape 71"/>
        <p:cNvGrpSpPr/>
        <p:nvPr/>
      </p:nvGrpSpPr>
      <p:grpSpPr>
        <a:xfrm>
          <a:off x="0" y="0"/>
          <a:ext cx="0" cy="0"/>
          <a:chOff x="0" y="0"/>
          <a:chExt cx="0" cy="0"/>
        </a:xfrm>
      </p:grpSpPr>
      <p:sp>
        <p:nvSpPr>
          <p:cNvPr id="72" name="Google Shape;72;p9"/>
          <p:cNvSpPr/>
          <p:nvPr>
            <p:ph idx="2" type="pic"/>
          </p:nvPr>
        </p:nvSpPr>
        <p:spPr>
          <a:xfrm>
            <a:off x="566350" y="1569300"/>
            <a:ext cx="1466400" cy="1570200"/>
          </a:xfrm>
          <a:prstGeom prst="roundRect">
            <a:avLst>
              <a:gd fmla="val 6320" name="adj"/>
            </a:avLst>
          </a:prstGeom>
          <a:noFill/>
          <a:ln>
            <a:noFill/>
          </a:ln>
        </p:spPr>
      </p:sp>
      <p:sp>
        <p:nvSpPr>
          <p:cNvPr id="73" name="Google Shape;73;p9"/>
          <p:cNvSpPr/>
          <p:nvPr>
            <p:ph idx="3" type="pic"/>
          </p:nvPr>
        </p:nvSpPr>
        <p:spPr>
          <a:xfrm>
            <a:off x="2588275" y="1569300"/>
            <a:ext cx="1466400" cy="1570200"/>
          </a:xfrm>
          <a:prstGeom prst="roundRect">
            <a:avLst>
              <a:gd fmla="val 6320" name="adj"/>
            </a:avLst>
          </a:prstGeom>
          <a:noFill/>
          <a:ln>
            <a:noFill/>
          </a:ln>
        </p:spPr>
      </p:sp>
      <p:sp>
        <p:nvSpPr>
          <p:cNvPr id="74" name="Google Shape;74;p9"/>
          <p:cNvSpPr/>
          <p:nvPr>
            <p:ph idx="4" type="pic"/>
          </p:nvPr>
        </p:nvSpPr>
        <p:spPr>
          <a:xfrm>
            <a:off x="4613113" y="1569300"/>
            <a:ext cx="1466400" cy="1570200"/>
          </a:xfrm>
          <a:prstGeom prst="roundRect">
            <a:avLst>
              <a:gd fmla="val 6320" name="adj"/>
            </a:avLst>
          </a:prstGeom>
          <a:noFill/>
          <a:ln>
            <a:noFill/>
          </a:ln>
        </p:spPr>
      </p:sp>
      <p:sp>
        <p:nvSpPr>
          <p:cNvPr id="75" name="Google Shape;75;p9"/>
          <p:cNvSpPr/>
          <p:nvPr>
            <p:ph idx="5" type="pic"/>
          </p:nvPr>
        </p:nvSpPr>
        <p:spPr>
          <a:xfrm>
            <a:off x="6637950" y="1569300"/>
            <a:ext cx="1466400" cy="1570200"/>
          </a:xfrm>
          <a:prstGeom prst="roundRect">
            <a:avLst>
              <a:gd fmla="val 6320" name="adj"/>
            </a:avLst>
          </a:prstGeom>
          <a:noFill/>
          <a:ln>
            <a:noFill/>
          </a:ln>
        </p:spPr>
      </p:sp>
      <p:cxnSp>
        <p:nvCxnSpPr>
          <p:cNvPr id="76" name="Google Shape;76;p9"/>
          <p:cNvCxnSpPr/>
          <p:nvPr/>
        </p:nvCxnSpPr>
        <p:spPr>
          <a:xfrm rot="10800000">
            <a:off x="560525" y="279400"/>
            <a:ext cx="149400" cy="0"/>
          </a:xfrm>
          <a:prstGeom prst="straightConnector1">
            <a:avLst/>
          </a:prstGeom>
          <a:noFill/>
          <a:ln cap="flat" cmpd="sng" w="9525">
            <a:solidFill>
              <a:schemeClr val="lt2"/>
            </a:solidFill>
            <a:prstDash val="solid"/>
            <a:round/>
            <a:headEnd len="med" w="med" type="none"/>
            <a:tailEnd len="med" w="med" type="none"/>
          </a:ln>
        </p:spPr>
      </p:cxnSp>
      <p:sp>
        <p:nvSpPr>
          <p:cNvPr id="77" name="Google Shape;77;p9"/>
          <p:cNvSpPr txBox="1"/>
          <p:nvPr>
            <p:ph type="title"/>
          </p:nvPr>
        </p:nvSpPr>
        <p:spPr>
          <a:xfrm>
            <a:off x="450850" y="596800"/>
            <a:ext cx="6767700" cy="18288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4200"/>
              <a:buFont typeface="Inter"/>
              <a:buNone/>
              <a:defRPr>
                <a:solidFill>
                  <a:schemeClr val="lt1"/>
                </a:solidFill>
              </a:defRPr>
            </a:lvl1pPr>
            <a:lvl2pPr lvl="1">
              <a:lnSpc>
                <a:spcPct val="80000"/>
              </a:lnSpc>
              <a:spcBef>
                <a:spcPts val="0"/>
              </a:spcBef>
              <a:spcAft>
                <a:spcPts val="0"/>
              </a:spcAft>
              <a:buClr>
                <a:schemeClr val="lt1"/>
              </a:buClr>
              <a:buSzPts val="4800"/>
              <a:buNone/>
              <a:defRPr sz="4800">
                <a:solidFill>
                  <a:schemeClr val="lt1"/>
                </a:solidFill>
              </a:defRPr>
            </a:lvl2pPr>
            <a:lvl3pPr lvl="2">
              <a:lnSpc>
                <a:spcPct val="80000"/>
              </a:lnSpc>
              <a:spcBef>
                <a:spcPts val="0"/>
              </a:spcBef>
              <a:spcAft>
                <a:spcPts val="0"/>
              </a:spcAft>
              <a:buClr>
                <a:schemeClr val="lt1"/>
              </a:buClr>
              <a:buSzPts val="4800"/>
              <a:buNone/>
              <a:defRPr sz="4800">
                <a:solidFill>
                  <a:schemeClr val="lt1"/>
                </a:solidFill>
              </a:defRPr>
            </a:lvl3pPr>
            <a:lvl4pPr lvl="3">
              <a:lnSpc>
                <a:spcPct val="80000"/>
              </a:lnSpc>
              <a:spcBef>
                <a:spcPts val="0"/>
              </a:spcBef>
              <a:spcAft>
                <a:spcPts val="0"/>
              </a:spcAft>
              <a:buClr>
                <a:schemeClr val="lt1"/>
              </a:buClr>
              <a:buSzPts val="4800"/>
              <a:buNone/>
              <a:defRPr sz="4800">
                <a:solidFill>
                  <a:schemeClr val="lt1"/>
                </a:solidFill>
              </a:defRPr>
            </a:lvl4pPr>
            <a:lvl5pPr lvl="4">
              <a:lnSpc>
                <a:spcPct val="80000"/>
              </a:lnSpc>
              <a:spcBef>
                <a:spcPts val="0"/>
              </a:spcBef>
              <a:spcAft>
                <a:spcPts val="0"/>
              </a:spcAft>
              <a:buClr>
                <a:schemeClr val="lt1"/>
              </a:buClr>
              <a:buSzPts val="4800"/>
              <a:buNone/>
              <a:defRPr sz="4800">
                <a:solidFill>
                  <a:schemeClr val="lt1"/>
                </a:solidFill>
              </a:defRPr>
            </a:lvl5pPr>
            <a:lvl6pPr lvl="5">
              <a:lnSpc>
                <a:spcPct val="80000"/>
              </a:lnSpc>
              <a:spcBef>
                <a:spcPts val="0"/>
              </a:spcBef>
              <a:spcAft>
                <a:spcPts val="0"/>
              </a:spcAft>
              <a:buClr>
                <a:schemeClr val="lt1"/>
              </a:buClr>
              <a:buSzPts val="4800"/>
              <a:buNone/>
              <a:defRPr sz="4800">
                <a:solidFill>
                  <a:schemeClr val="lt1"/>
                </a:solidFill>
              </a:defRPr>
            </a:lvl6pPr>
            <a:lvl7pPr lvl="6">
              <a:lnSpc>
                <a:spcPct val="80000"/>
              </a:lnSpc>
              <a:spcBef>
                <a:spcPts val="0"/>
              </a:spcBef>
              <a:spcAft>
                <a:spcPts val="0"/>
              </a:spcAft>
              <a:buClr>
                <a:schemeClr val="lt1"/>
              </a:buClr>
              <a:buSzPts val="4800"/>
              <a:buNone/>
              <a:defRPr sz="4800">
                <a:solidFill>
                  <a:schemeClr val="lt1"/>
                </a:solidFill>
              </a:defRPr>
            </a:lvl7pPr>
            <a:lvl8pPr lvl="7">
              <a:lnSpc>
                <a:spcPct val="80000"/>
              </a:lnSpc>
              <a:spcBef>
                <a:spcPts val="0"/>
              </a:spcBef>
              <a:spcAft>
                <a:spcPts val="0"/>
              </a:spcAft>
              <a:buClr>
                <a:schemeClr val="lt1"/>
              </a:buClr>
              <a:buSzPts val="4800"/>
              <a:buNone/>
              <a:defRPr sz="4800">
                <a:solidFill>
                  <a:schemeClr val="lt1"/>
                </a:solidFill>
              </a:defRPr>
            </a:lvl8pPr>
            <a:lvl9pPr lvl="8">
              <a:lnSpc>
                <a:spcPct val="80000"/>
              </a:lnSpc>
              <a:spcBef>
                <a:spcPts val="0"/>
              </a:spcBef>
              <a:spcAft>
                <a:spcPts val="0"/>
              </a:spcAft>
              <a:buClr>
                <a:schemeClr val="lt1"/>
              </a:buClr>
              <a:buSzPts val="4800"/>
              <a:buNone/>
              <a:defRPr sz="4800">
                <a:solidFill>
                  <a:schemeClr val="lt1"/>
                </a:solidFill>
              </a:defRPr>
            </a:lvl9pPr>
          </a:lstStyle>
          <a:p/>
        </p:txBody>
      </p:sp>
      <p:sp>
        <p:nvSpPr>
          <p:cNvPr id="78" name="Google Shape;78;p9"/>
          <p:cNvSpPr txBox="1"/>
          <p:nvPr>
            <p:ph idx="1" type="subTitle"/>
          </p:nvPr>
        </p:nvSpPr>
        <p:spPr>
          <a:xfrm>
            <a:off x="566350" y="3190975"/>
            <a:ext cx="1466400" cy="772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600"/>
              <a:buFont typeface="Inter SemiBold"/>
              <a:buNone/>
              <a:defRPr sz="1600">
                <a:solidFill>
                  <a:schemeClr val="lt1"/>
                </a:solidFill>
              </a:defRPr>
            </a:lvl1pPr>
            <a:lvl2pPr lvl="1" algn="ctr">
              <a:spcBef>
                <a:spcPts val="0"/>
              </a:spcBef>
              <a:spcAft>
                <a:spcPts val="0"/>
              </a:spcAft>
              <a:buClr>
                <a:schemeClr val="lt1"/>
              </a:buClr>
              <a:buSzPts val="1600"/>
              <a:buFont typeface="Inter SemiBold"/>
              <a:buNone/>
              <a:defRPr sz="1600">
                <a:solidFill>
                  <a:schemeClr val="lt1"/>
                </a:solidFill>
              </a:defRPr>
            </a:lvl2pPr>
            <a:lvl3pPr lvl="2" algn="ctr">
              <a:spcBef>
                <a:spcPts val="0"/>
              </a:spcBef>
              <a:spcAft>
                <a:spcPts val="0"/>
              </a:spcAft>
              <a:buClr>
                <a:schemeClr val="lt1"/>
              </a:buClr>
              <a:buSzPts val="1600"/>
              <a:buFont typeface="Inter SemiBold"/>
              <a:buNone/>
              <a:defRPr sz="1600">
                <a:solidFill>
                  <a:schemeClr val="lt1"/>
                </a:solidFill>
              </a:defRPr>
            </a:lvl3pPr>
            <a:lvl4pPr lvl="3" algn="ctr">
              <a:spcBef>
                <a:spcPts val="0"/>
              </a:spcBef>
              <a:spcAft>
                <a:spcPts val="0"/>
              </a:spcAft>
              <a:buClr>
                <a:schemeClr val="lt1"/>
              </a:buClr>
              <a:buSzPts val="1600"/>
              <a:buFont typeface="Inter SemiBold"/>
              <a:buNone/>
              <a:defRPr sz="1600">
                <a:solidFill>
                  <a:schemeClr val="lt1"/>
                </a:solidFill>
              </a:defRPr>
            </a:lvl4pPr>
            <a:lvl5pPr lvl="4" algn="ctr">
              <a:spcBef>
                <a:spcPts val="0"/>
              </a:spcBef>
              <a:spcAft>
                <a:spcPts val="0"/>
              </a:spcAft>
              <a:buClr>
                <a:schemeClr val="lt1"/>
              </a:buClr>
              <a:buSzPts val="1600"/>
              <a:buFont typeface="Inter SemiBold"/>
              <a:buNone/>
              <a:defRPr sz="1600">
                <a:solidFill>
                  <a:schemeClr val="lt1"/>
                </a:solidFill>
              </a:defRPr>
            </a:lvl5pPr>
            <a:lvl6pPr lvl="5" algn="ctr">
              <a:spcBef>
                <a:spcPts val="0"/>
              </a:spcBef>
              <a:spcAft>
                <a:spcPts val="0"/>
              </a:spcAft>
              <a:buClr>
                <a:schemeClr val="lt1"/>
              </a:buClr>
              <a:buSzPts val="1600"/>
              <a:buFont typeface="Inter SemiBold"/>
              <a:buNone/>
              <a:defRPr sz="1600">
                <a:solidFill>
                  <a:schemeClr val="lt1"/>
                </a:solidFill>
              </a:defRPr>
            </a:lvl6pPr>
            <a:lvl7pPr lvl="6" algn="ctr">
              <a:spcBef>
                <a:spcPts val="0"/>
              </a:spcBef>
              <a:spcAft>
                <a:spcPts val="0"/>
              </a:spcAft>
              <a:buClr>
                <a:schemeClr val="lt1"/>
              </a:buClr>
              <a:buSzPts val="1600"/>
              <a:buFont typeface="Inter SemiBold"/>
              <a:buNone/>
              <a:defRPr sz="1600">
                <a:solidFill>
                  <a:schemeClr val="lt1"/>
                </a:solidFill>
              </a:defRPr>
            </a:lvl7pPr>
            <a:lvl8pPr lvl="7" algn="ctr">
              <a:spcBef>
                <a:spcPts val="0"/>
              </a:spcBef>
              <a:spcAft>
                <a:spcPts val="0"/>
              </a:spcAft>
              <a:buClr>
                <a:schemeClr val="lt1"/>
              </a:buClr>
              <a:buSzPts val="1600"/>
              <a:buFont typeface="Inter SemiBold"/>
              <a:buNone/>
              <a:defRPr sz="1600">
                <a:solidFill>
                  <a:schemeClr val="lt1"/>
                </a:solidFill>
              </a:defRPr>
            </a:lvl8pPr>
            <a:lvl9pPr lvl="8" algn="ctr">
              <a:spcBef>
                <a:spcPts val="0"/>
              </a:spcBef>
              <a:spcAft>
                <a:spcPts val="0"/>
              </a:spcAft>
              <a:buClr>
                <a:schemeClr val="lt1"/>
              </a:buClr>
              <a:buSzPts val="1600"/>
              <a:buFont typeface="Inter SemiBold"/>
              <a:buNone/>
              <a:defRPr sz="1600">
                <a:solidFill>
                  <a:schemeClr val="lt1"/>
                </a:solidFill>
              </a:defRPr>
            </a:lvl9pPr>
          </a:lstStyle>
          <a:p/>
        </p:txBody>
      </p:sp>
      <p:sp>
        <p:nvSpPr>
          <p:cNvPr id="79" name="Google Shape;79;p9"/>
          <p:cNvSpPr txBox="1"/>
          <p:nvPr>
            <p:ph idx="6" type="subTitle"/>
          </p:nvPr>
        </p:nvSpPr>
        <p:spPr>
          <a:xfrm>
            <a:off x="2588275" y="3190975"/>
            <a:ext cx="1466400" cy="772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600"/>
              <a:buFont typeface="Inter SemiBold"/>
              <a:buNone/>
              <a:defRPr sz="1600">
                <a:solidFill>
                  <a:schemeClr val="lt1"/>
                </a:solidFill>
              </a:defRPr>
            </a:lvl1pPr>
            <a:lvl2pPr lvl="1" algn="ctr">
              <a:spcBef>
                <a:spcPts val="0"/>
              </a:spcBef>
              <a:spcAft>
                <a:spcPts val="0"/>
              </a:spcAft>
              <a:buClr>
                <a:schemeClr val="lt1"/>
              </a:buClr>
              <a:buSzPts val="1600"/>
              <a:buFont typeface="Inter SemiBold"/>
              <a:buNone/>
              <a:defRPr sz="1600">
                <a:solidFill>
                  <a:schemeClr val="lt1"/>
                </a:solidFill>
              </a:defRPr>
            </a:lvl2pPr>
            <a:lvl3pPr lvl="2" algn="ctr">
              <a:spcBef>
                <a:spcPts val="0"/>
              </a:spcBef>
              <a:spcAft>
                <a:spcPts val="0"/>
              </a:spcAft>
              <a:buClr>
                <a:schemeClr val="lt1"/>
              </a:buClr>
              <a:buSzPts val="1600"/>
              <a:buFont typeface="Inter SemiBold"/>
              <a:buNone/>
              <a:defRPr sz="1600">
                <a:solidFill>
                  <a:schemeClr val="lt1"/>
                </a:solidFill>
              </a:defRPr>
            </a:lvl3pPr>
            <a:lvl4pPr lvl="3" algn="ctr">
              <a:spcBef>
                <a:spcPts val="0"/>
              </a:spcBef>
              <a:spcAft>
                <a:spcPts val="0"/>
              </a:spcAft>
              <a:buClr>
                <a:schemeClr val="lt1"/>
              </a:buClr>
              <a:buSzPts val="1600"/>
              <a:buFont typeface="Inter SemiBold"/>
              <a:buNone/>
              <a:defRPr sz="1600">
                <a:solidFill>
                  <a:schemeClr val="lt1"/>
                </a:solidFill>
              </a:defRPr>
            </a:lvl4pPr>
            <a:lvl5pPr lvl="4" algn="ctr">
              <a:spcBef>
                <a:spcPts val="0"/>
              </a:spcBef>
              <a:spcAft>
                <a:spcPts val="0"/>
              </a:spcAft>
              <a:buClr>
                <a:schemeClr val="lt1"/>
              </a:buClr>
              <a:buSzPts val="1600"/>
              <a:buFont typeface="Inter SemiBold"/>
              <a:buNone/>
              <a:defRPr sz="1600">
                <a:solidFill>
                  <a:schemeClr val="lt1"/>
                </a:solidFill>
              </a:defRPr>
            </a:lvl5pPr>
            <a:lvl6pPr lvl="5" algn="ctr">
              <a:spcBef>
                <a:spcPts val="0"/>
              </a:spcBef>
              <a:spcAft>
                <a:spcPts val="0"/>
              </a:spcAft>
              <a:buClr>
                <a:schemeClr val="lt1"/>
              </a:buClr>
              <a:buSzPts val="1600"/>
              <a:buFont typeface="Inter SemiBold"/>
              <a:buNone/>
              <a:defRPr sz="1600">
                <a:solidFill>
                  <a:schemeClr val="lt1"/>
                </a:solidFill>
              </a:defRPr>
            </a:lvl6pPr>
            <a:lvl7pPr lvl="6" algn="ctr">
              <a:spcBef>
                <a:spcPts val="0"/>
              </a:spcBef>
              <a:spcAft>
                <a:spcPts val="0"/>
              </a:spcAft>
              <a:buClr>
                <a:schemeClr val="lt1"/>
              </a:buClr>
              <a:buSzPts val="1600"/>
              <a:buFont typeface="Inter SemiBold"/>
              <a:buNone/>
              <a:defRPr sz="1600">
                <a:solidFill>
                  <a:schemeClr val="lt1"/>
                </a:solidFill>
              </a:defRPr>
            </a:lvl7pPr>
            <a:lvl8pPr lvl="7" algn="ctr">
              <a:spcBef>
                <a:spcPts val="0"/>
              </a:spcBef>
              <a:spcAft>
                <a:spcPts val="0"/>
              </a:spcAft>
              <a:buClr>
                <a:schemeClr val="lt1"/>
              </a:buClr>
              <a:buSzPts val="1600"/>
              <a:buFont typeface="Inter SemiBold"/>
              <a:buNone/>
              <a:defRPr sz="1600">
                <a:solidFill>
                  <a:schemeClr val="lt1"/>
                </a:solidFill>
              </a:defRPr>
            </a:lvl8pPr>
            <a:lvl9pPr lvl="8" algn="ctr">
              <a:spcBef>
                <a:spcPts val="0"/>
              </a:spcBef>
              <a:spcAft>
                <a:spcPts val="0"/>
              </a:spcAft>
              <a:buClr>
                <a:schemeClr val="lt1"/>
              </a:buClr>
              <a:buSzPts val="1600"/>
              <a:buFont typeface="Inter SemiBold"/>
              <a:buNone/>
              <a:defRPr sz="1600">
                <a:solidFill>
                  <a:schemeClr val="lt1"/>
                </a:solidFill>
              </a:defRPr>
            </a:lvl9pPr>
          </a:lstStyle>
          <a:p/>
        </p:txBody>
      </p:sp>
      <p:sp>
        <p:nvSpPr>
          <p:cNvPr id="80" name="Google Shape;80;p9"/>
          <p:cNvSpPr txBox="1"/>
          <p:nvPr>
            <p:ph idx="7" type="subTitle"/>
          </p:nvPr>
        </p:nvSpPr>
        <p:spPr>
          <a:xfrm>
            <a:off x="4613113" y="3190975"/>
            <a:ext cx="1466400" cy="772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600"/>
              <a:buFont typeface="Inter SemiBold"/>
              <a:buNone/>
              <a:defRPr sz="1600">
                <a:solidFill>
                  <a:schemeClr val="lt1"/>
                </a:solidFill>
              </a:defRPr>
            </a:lvl1pPr>
            <a:lvl2pPr lvl="1" algn="ctr">
              <a:spcBef>
                <a:spcPts val="0"/>
              </a:spcBef>
              <a:spcAft>
                <a:spcPts val="0"/>
              </a:spcAft>
              <a:buClr>
                <a:schemeClr val="lt1"/>
              </a:buClr>
              <a:buSzPts val="1600"/>
              <a:buFont typeface="Inter SemiBold"/>
              <a:buNone/>
              <a:defRPr sz="1600">
                <a:solidFill>
                  <a:schemeClr val="lt1"/>
                </a:solidFill>
              </a:defRPr>
            </a:lvl2pPr>
            <a:lvl3pPr lvl="2" algn="ctr">
              <a:spcBef>
                <a:spcPts val="0"/>
              </a:spcBef>
              <a:spcAft>
                <a:spcPts val="0"/>
              </a:spcAft>
              <a:buClr>
                <a:schemeClr val="lt1"/>
              </a:buClr>
              <a:buSzPts val="1600"/>
              <a:buFont typeface="Inter SemiBold"/>
              <a:buNone/>
              <a:defRPr sz="1600">
                <a:solidFill>
                  <a:schemeClr val="lt1"/>
                </a:solidFill>
              </a:defRPr>
            </a:lvl3pPr>
            <a:lvl4pPr lvl="3" algn="ctr">
              <a:spcBef>
                <a:spcPts val="0"/>
              </a:spcBef>
              <a:spcAft>
                <a:spcPts val="0"/>
              </a:spcAft>
              <a:buClr>
                <a:schemeClr val="lt1"/>
              </a:buClr>
              <a:buSzPts val="1600"/>
              <a:buFont typeface="Inter SemiBold"/>
              <a:buNone/>
              <a:defRPr sz="1600">
                <a:solidFill>
                  <a:schemeClr val="lt1"/>
                </a:solidFill>
              </a:defRPr>
            </a:lvl4pPr>
            <a:lvl5pPr lvl="4" algn="ctr">
              <a:spcBef>
                <a:spcPts val="0"/>
              </a:spcBef>
              <a:spcAft>
                <a:spcPts val="0"/>
              </a:spcAft>
              <a:buClr>
                <a:schemeClr val="lt1"/>
              </a:buClr>
              <a:buSzPts val="1600"/>
              <a:buFont typeface="Inter SemiBold"/>
              <a:buNone/>
              <a:defRPr sz="1600">
                <a:solidFill>
                  <a:schemeClr val="lt1"/>
                </a:solidFill>
              </a:defRPr>
            </a:lvl5pPr>
            <a:lvl6pPr lvl="5" algn="ctr">
              <a:spcBef>
                <a:spcPts val="0"/>
              </a:spcBef>
              <a:spcAft>
                <a:spcPts val="0"/>
              </a:spcAft>
              <a:buClr>
                <a:schemeClr val="lt1"/>
              </a:buClr>
              <a:buSzPts val="1600"/>
              <a:buFont typeface="Inter SemiBold"/>
              <a:buNone/>
              <a:defRPr sz="1600">
                <a:solidFill>
                  <a:schemeClr val="lt1"/>
                </a:solidFill>
              </a:defRPr>
            </a:lvl6pPr>
            <a:lvl7pPr lvl="6" algn="ctr">
              <a:spcBef>
                <a:spcPts val="0"/>
              </a:spcBef>
              <a:spcAft>
                <a:spcPts val="0"/>
              </a:spcAft>
              <a:buClr>
                <a:schemeClr val="lt1"/>
              </a:buClr>
              <a:buSzPts val="1600"/>
              <a:buFont typeface="Inter SemiBold"/>
              <a:buNone/>
              <a:defRPr sz="1600">
                <a:solidFill>
                  <a:schemeClr val="lt1"/>
                </a:solidFill>
              </a:defRPr>
            </a:lvl7pPr>
            <a:lvl8pPr lvl="7" algn="ctr">
              <a:spcBef>
                <a:spcPts val="0"/>
              </a:spcBef>
              <a:spcAft>
                <a:spcPts val="0"/>
              </a:spcAft>
              <a:buClr>
                <a:schemeClr val="lt1"/>
              </a:buClr>
              <a:buSzPts val="1600"/>
              <a:buFont typeface="Inter SemiBold"/>
              <a:buNone/>
              <a:defRPr sz="1600">
                <a:solidFill>
                  <a:schemeClr val="lt1"/>
                </a:solidFill>
              </a:defRPr>
            </a:lvl8pPr>
            <a:lvl9pPr lvl="8" algn="ctr">
              <a:spcBef>
                <a:spcPts val="0"/>
              </a:spcBef>
              <a:spcAft>
                <a:spcPts val="0"/>
              </a:spcAft>
              <a:buClr>
                <a:schemeClr val="lt1"/>
              </a:buClr>
              <a:buSzPts val="1600"/>
              <a:buFont typeface="Inter SemiBold"/>
              <a:buNone/>
              <a:defRPr sz="1600">
                <a:solidFill>
                  <a:schemeClr val="lt1"/>
                </a:solidFill>
              </a:defRPr>
            </a:lvl9pPr>
          </a:lstStyle>
          <a:p/>
        </p:txBody>
      </p:sp>
      <p:sp>
        <p:nvSpPr>
          <p:cNvPr id="81" name="Google Shape;81;p9"/>
          <p:cNvSpPr txBox="1"/>
          <p:nvPr>
            <p:ph idx="8" type="subTitle"/>
          </p:nvPr>
        </p:nvSpPr>
        <p:spPr>
          <a:xfrm>
            <a:off x="6637950" y="3190975"/>
            <a:ext cx="1466400" cy="772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600"/>
              <a:buFont typeface="Inter SemiBold"/>
              <a:buNone/>
              <a:defRPr sz="1600">
                <a:solidFill>
                  <a:schemeClr val="lt1"/>
                </a:solidFill>
              </a:defRPr>
            </a:lvl1pPr>
            <a:lvl2pPr lvl="1" algn="ctr">
              <a:spcBef>
                <a:spcPts val="0"/>
              </a:spcBef>
              <a:spcAft>
                <a:spcPts val="0"/>
              </a:spcAft>
              <a:buClr>
                <a:schemeClr val="lt1"/>
              </a:buClr>
              <a:buSzPts val="1600"/>
              <a:buFont typeface="Inter SemiBold"/>
              <a:buNone/>
              <a:defRPr sz="1600">
                <a:solidFill>
                  <a:schemeClr val="lt1"/>
                </a:solidFill>
              </a:defRPr>
            </a:lvl2pPr>
            <a:lvl3pPr lvl="2" algn="ctr">
              <a:spcBef>
                <a:spcPts val="0"/>
              </a:spcBef>
              <a:spcAft>
                <a:spcPts val="0"/>
              </a:spcAft>
              <a:buClr>
                <a:schemeClr val="lt1"/>
              </a:buClr>
              <a:buSzPts val="1600"/>
              <a:buFont typeface="Inter SemiBold"/>
              <a:buNone/>
              <a:defRPr sz="1600">
                <a:solidFill>
                  <a:schemeClr val="lt1"/>
                </a:solidFill>
              </a:defRPr>
            </a:lvl3pPr>
            <a:lvl4pPr lvl="3" algn="ctr">
              <a:spcBef>
                <a:spcPts val="0"/>
              </a:spcBef>
              <a:spcAft>
                <a:spcPts val="0"/>
              </a:spcAft>
              <a:buClr>
                <a:schemeClr val="lt1"/>
              </a:buClr>
              <a:buSzPts val="1600"/>
              <a:buFont typeface="Inter SemiBold"/>
              <a:buNone/>
              <a:defRPr sz="1600">
                <a:solidFill>
                  <a:schemeClr val="lt1"/>
                </a:solidFill>
              </a:defRPr>
            </a:lvl4pPr>
            <a:lvl5pPr lvl="4" algn="ctr">
              <a:spcBef>
                <a:spcPts val="0"/>
              </a:spcBef>
              <a:spcAft>
                <a:spcPts val="0"/>
              </a:spcAft>
              <a:buClr>
                <a:schemeClr val="lt1"/>
              </a:buClr>
              <a:buSzPts val="1600"/>
              <a:buFont typeface="Inter SemiBold"/>
              <a:buNone/>
              <a:defRPr sz="1600">
                <a:solidFill>
                  <a:schemeClr val="lt1"/>
                </a:solidFill>
              </a:defRPr>
            </a:lvl5pPr>
            <a:lvl6pPr lvl="5" algn="ctr">
              <a:spcBef>
                <a:spcPts val="0"/>
              </a:spcBef>
              <a:spcAft>
                <a:spcPts val="0"/>
              </a:spcAft>
              <a:buClr>
                <a:schemeClr val="lt1"/>
              </a:buClr>
              <a:buSzPts val="1600"/>
              <a:buFont typeface="Inter SemiBold"/>
              <a:buNone/>
              <a:defRPr sz="1600">
                <a:solidFill>
                  <a:schemeClr val="lt1"/>
                </a:solidFill>
              </a:defRPr>
            </a:lvl6pPr>
            <a:lvl7pPr lvl="6" algn="ctr">
              <a:spcBef>
                <a:spcPts val="0"/>
              </a:spcBef>
              <a:spcAft>
                <a:spcPts val="0"/>
              </a:spcAft>
              <a:buClr>
                <a:schemeClr val="lt1"/>
              </a:buClr>
              <a:buSzPts val="1600"/>
              <a:buFont typeface="Inter SemiBold"/>
              <a:buNone/>
              <a:defRPr sz="1600">
                <a:solidFill>
                  <a:schemeClr val="lt1"/>
                </a:solidFill>
              </a:defRPr>
            </a:lvl7pPr>
            <a:lvl8pPr lvl="7" algn="ctr">
              <a:spcBef>
                <a:spcPts val="0"/>
              </a:spcBef>
              <a:spcAft>
                <a:spcPts val="0"/>
              </a:spcAft>
              <a:buClr>
                <a:schemeClr val="lt1"/>
              </a:buClr>
              <a:buSzPts val="1600"/>
              <a:buFont typeface="Inter SemiBold"/>
              <a:buNone/>
              <a:defRPr sz="1600">
                <a:solidFill>
                  <a:schemeClr val="lt1"/>
                </a:solidFill>
              </a:defRPr>
            </a:lvl8pPr>
            <a:lvl9pPr lvl="8" algn="ctr">
              <a:spcBef>
                <a:spcPts val="0"/>
              </a:spcBef>
              <a:spcAft>
                <a:spcPts val="0"/>
              </a:spcAft>
              <a:buClr>
                <a:schemeClr val="lt1"/>
              </a:buClr>
              <a:buSzPts val="1600"/>
              <a:buFont typeface="Inter SemiBold"/>
              <a:buNone/>
              <a:defRPr sz="1600">
                <a:solidFill>
                  <a:schemeClr val="lt1"/>
                </a:solidFill>
              </a:defRPr>
            </a:lvl9pPr>
          </a:lstStyle>
          <a:p/>
        </p:txBody>
      </p:sp>
      <p:sp>
        <p:nvSpPr>
          <p:cNvPr id="82" name="Google Shape;82;p9"/>
          <p:cNvSpPr/>
          <p:nvPr/>
        </p:nvSpPr>
        <p:spPr>
          <a:xfrm>
            <a:off x="603475"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83" name="Google Shape;83;p9"/>
          <p:cNvSpPr txBox="1"/>
          <p:nvPr>
            <p:ph idx="12" type="sldNum"/>
          </p:nvPr>
        </p:nvSpPr>
        <p:spPr>
          <a:xfrm>
            <a:off x="420872" y="203200"/>
            <a:ext cx="428700" cy="393600"/>
          </a:xfrm>
          <a:prstGeom prst="rect">
            <a:avLst/>
          </a:prstGeom>
        </p:spPr>
        <p:txBody>
          <a:bodyPr anchorCtr="0" anchor="ctr" bIns="91425" lIns="91425" spcFirstLastPara="1" rIns="91425" wrap="square" tIns="91425">
            <a:normAutofit/>
          </a:bodyPr>
          <a:lstStyle>
            <a:lvl1pPr lvl="0" rtl="0" algn="ctr">
              <a:buNone/>
              <a:defRPr sz="800">
                <a:solidFill>
                  <a:schemeClr val="lt2"/>
                </a:solidFill>
                <a:latin typeface="Inter Light"/>
                <a:ea typeface="Inter Light"/>
                <a:cs typeface="Inter Light"/>
                <a:sym typeface="Inter Light"/>
              </a:defRPr>
            </a:lvl1pPr>
            <a:lvl2pPr lvl="1" rtl="0" algn="ctr">
              <a:buNone/>
              <a:defRPr sz="800">
                <a:solidFill>
                  <a:schemeClr val="lt2"/>
                </a:solidFill>
                <a:latin typeface="Inter Light"/>
                <a:ea typeface="Inter Light"/>
                <a:cs typeface="Inter Light"/>
                <a:sym typeface="Inter Light"/>
              </a:defRPr>
            </a:lvl2pPr>
            <a:lvl3pPr lvl="2" rtl="0" algn="ctr">
              <a:buNone/>
              <a:defRPr sz="800">
                <a:solidFill>
                  <a:schemeClr val="lt2"/>
                </a:solidFill>
                <a:latin typeface="Inter Light"/>
                <a:ea typeface="Inter Light"/>
                <a:cs typeface="Inter Light"/>
                <a:sym typeface="Inter Light"/>
              </a:defRPr>
            </a:lvl3pPr>
            <a:lvl4pPr lvl="3" rtl="0" algn="ctr">
              <a:buNone/>
              <a:defRPr sz="800">
                <a:solidFill>
                  <a:schemeClr val="lt2"/>
                </a:solidFill>
                <a:latin typeface="Inter Light"/>
                <a:ea typeface="Inter Light"/>
                <a:cs typeface="Inter Light"/>
                <a:sym typeface="Inter Light"/>
              </a:defRPr>
            </a:lvl4pPr>
            <a:lvl5pPr lvl="4" rtl="0" algn="ctr">
              <a:buNone/>
              <a:defRPr sz="800">
                <a:solidFill>
                  <a:schemeClr val="lt2"/>
                </a:solidFill>
                <a:latin typeface="Inter Light"/>
                <a:ea typeface="Inter Light"/>
                <a:cs typeface="Inter Light"/>
                <a:sym typeface="Inter Light"/>
              </a:defRPr>
            </a:lvl5pPr>
            <a:lvl6pPr lvl="5" rtl="0" algn="ctr">
              <a:buNone/>
              <a:defRPr sz="800">
                <a:solidFill>
                  <a:schemeClr val="lt2"/>
                </a:solidFill>
                <a:latin typeface="Inter Light"/>
                <a:ea typeface="Inter Light"/>
                <a:cs typeface="Inter Light"/>
                <a:sym typeface="Inter Light"/>
              </a:defRPr>
            </a:lvl6pPr>
            <a:lvl7pPr lvl="6" rtl="0" algn="ctr">
              <a:buNone/>
              <a:defRPr sz="800">
                <a:solidFill>
                  <a:schemeClr val="lt2"/>
                </a:solidFill>
                <a:latin typeface="Inter Light"/>
                <a:ea typeface="Inter Light"/>
                <a:cs typeface="Inter Light"/>
                <a:sym typeface="Inter Light"/>
              </a:defRPr>
            </a:lvl7pPr>
            <a:lvl8pPr lvl="7" rtl="0" algn="ctr">
              <a:buNone/>
              <a:defRPr sz="800">
                <a:solidFill>
                  <a:schemeClr val="lt2"/>
                </a:solidFill>
                <a:latin typeface="Inter Light"/>
                <a:ea typeface="Inter Light"/>
                <a:cs typeface="Inter Light"/>
                <a:sym typeface="Inter Light"/>
              </a:defRPr>
            </a:lvl8pPr>
            <a:lvl9pPr lvl="8" rtl="0" algn="ctr">
              <a:buNone/>
              <a:defRPr sz="800">
                <a:solidFill>
                  <a:schemeClr val="lt2"/>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84" name="Google Shape;84;p9"/>
          <p:cNvSpPr/>
          <p:nvPr/>
        </p:nvSpPr>
        <p:spPr>
          <a:xfrm>
            <a:off x="1644650"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rrent Market / Market Size">
  <p:cSld name="SECTION_TITLE_AND_DESCRIPTION">
    <p:bg>
      <p:bgPr>
        <a:solidFill>
          <a:schemeClr val="dk2"/>
        </a:solidFill>
      </p:bgPr>
    </p:bg>
    <p:spTree>
      <p:nvGrpSpPr>
        <p:cNvPr id="85" name="Shape 85"/>
        <p:cNvGrpSpPr/>
        <p:nvPr/>
      </p:nvGrpSpPr>
      <p:grpSpPr>
        <a:xfrm>
          <a:off x="0" y="0"/>
          <a:ext cx="0" cy="0"/>
          <a:chOff x="0" y="0"/>
          <a:chExt cx="0" cy="0"/>
        </a:xfrm>
      </p:grpSpPr>
      <p:sp>
        <p:nvSpPr>
          <p:cNvPr id="86" name="Google Shape;86;p10"/>
          <p:cNvSpPr txBox="1"/>
          <p:nvPr/>
        </p:nvSpPr>
        <p:spPr>
          <a:xfrm>
            <a:off x="420872" y="203200"/>
            <a:ext cx="428700" cy="393600"/>
          </a:xfrm>
          <a:prstGeom prst="rect">
            <a:avLst/>
          </a:prstGeom>
          <a:noFill/>
          <a:ln>
            <a:noFill/>
          </a:ln>
        </p:spPr>
        <p:txBody>
          <a:bodyPr anchorCtr="0" anchor="ctr" bIns="91425" lIns="91425" spcFirstLastPara="1" rIns="91425" wrap="square" tIns="91425">
            <a:normAutofit/>
          </a:bodyPr>
          <a:lstStyle/>
          <a:p>
            <a:pPr indent="0" lvl="0" marL="0" rtl="0" algn="ctr">
              <a:spcBef>
                <a:spcPts val="0"/>
              </a:spcBef>
              <a:spcAft>
                <a:spcPts val="0"/>
              </a:spcAft>
              <a:buNone/>
            </a:pPr>
            <a:fld id="{00000000-1234-1234-1234-123412341234}" type="slidenum">
              <a:rPr lang="en" sz="800">
                <a:solidFill>
                  <a:schemeClr val="lt2"/>
                </a:solidFill>
                <a:latin typeface="Inter Light"/>
                <a:ea typeface="Inter Light"/>
                <a:cs typeface="Inter Light"/>
                <a:sym typeface="Inter Light"/>
              </a:rPr>
              <a:t>‹#›</a:t>
            </a:fld>
            <a:endParaRPr sz="800">
              <a:solidFill>
                <a:schemeClr val="lt2"/>
              </a:solidFill>
              <a:latin typeface="Inter Light"/>
              <a:ea typeface="Inter Light"/>
              <a:cs typeface="Inter Light"/>
              <a:sym typeface="Inter Light"/>
            </a:endParaRPr>
          </a:p>
        </p:txBody>
      </p:sp>
      <p:cxnSp>
        <p:nvCxnSpPr>
          <p:cNvPr id="87" name="Google Shape;87;p10"/>
          <p:cNvCxnSpPr/>
          <p:nvPr/>
        </p:nvCxnSpPr>
        <p:spPr>
          <a:xfrm rot="10800000">
            <a:off x="560525" y="279400"/>
            <a:ext cx="149400" cy="0"/>
          </a:xfrm>
          <a:prstGeom prst="straightConnector1">
            <a:avLst/>
          </a:prstGeom>
          <a:noFill/>
          <a:ln cap="flat" cmpd="sng" w="9525">
            <a:solidFill>
              <a:schemeClr val="lt2"/>
            </a:solidFill>
            <a:prstDash val="solid"/>
            <a:round/>
            <a:headEnd len="med" w="med" type="none"/>
            <a:tailEnd len="med" w="med" type="none"/>
          </a:ln>
        </p:spPr>
      </p:cxnSp>
      <p:sp>
        <p:nvSpPr>
          <p:cNvPr id="88" name="Google Shape;88;p10"/>
          <p:cNvSpPr txBox="1"/>
          <p:nvPr>
            <p:ph idx="1" type="subTitle"/>
          </p:nvPr>
        </p:nvSpPr>
        <p:spPr>
          <a:xfrm>
            <a:off x="675475" y="3055900"/>
            <a:ext cx="1466400" cy="772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800"/>
              <a:buFont typeface="Inter SemiBold"/>
              <a:buNone/>
              <a:defRPr>
                <a:solidFill>
                  <a:schemeClr val="lt1"/>
                </a:solidFill>
              </a:defRPr>
            </a:lvl1pPr>
            <a:lvl2pPr lvl="1" algn="ctr">
              <a:spcBef>
                <a:spcPts val="0"/>
              </a:spcBef>
              <a:spcAft>
                <a:spcPts val="0"/>
              </a:spcAft>
              <a:buClr>
                <a:schemeClr val="lt1"/>
              </a:buClr>
              <a:buSzPts val="1800"/>
              <a:buFont typeface="Inter SemiBold"/>
              <a:buNone/>
              <a:defRPr>
                <a:solidFill>
                  <a:schemeClr val="lt1"/>
                </a:solidFill>
              </a:defRPr>
            </a:lvl2pPr>
            <a:lvl3pPr lvl="2" algn="ctr">
              <a:spcBef>
                <a:spcPts val="0"/>
              </a:spcBef>
              <a:spcAft>
                <a:spcPts val="0"/>
              </a:spcAft>
              <a:buClr>
                <a:schemeClr val="lt1"/>
              </a:buClr>
              <a:buSzPts val="1800"/>
              <a:buFont typeface="Inter SemiBold"/>
              <a:buNone/>
              <a:defRPr>
                <a:solidFill>
                  <a:schemeClr val="lt1"/>
                </a:solidFill>
              </a:defRPr>
            </a:lvl3pPr>
            <a:lvl4pPr lvl="3" algn="ctr">
              <a:spcBef>
                <a:spcPts val="0"/>
              </a:spcBef>
              <a:spcAft>
                <a:spcPts val="0"/>
              </a:spcAft>
              <a:buClr>
                <a:schemeClr val="lt1"/>
              </a:buClr>
              <a:buSzPts val="1800"/>
              <a:buFont typeface="Inter SemiBold"/>
              <a:buNone/>
              <a:defRPr>
                <a:solidFill>
                  <a:schemeClr val="lt1"/>
                </a:solidFill>
              </a:defRPr>
            </a:lvl4pPr>
            <a:lvl5pPr lvl="4" algn="ctr">
              <a:spcBef>
                <a:spcPts val="0"/>
              </a:spcBef>
              <a:spcAft>
                <a:spcPts val="0"/>
              </a:spcAft>
              <a:buClr>
                <a:schemeClr val="lt1"/>
              </a:buClr>
              <a:buSzPts val="1800"/>
              <a:buFont typeface="Inter SemiBold"/>
              <a:buNone/>
              <a:defRPr>
                <a:solidFill>
                  <a:schemeClr val="lt1"/>
                </a:solidFill>
              </a:defRPr>
            </a:lvl5pPr>
            <a:lvl6pPr lvl="5" algn="ctr">
              <a:spcBef>
                <a:spcPts val="0"/>
              </a:spcBef>
              <a:spcAft>
                <a:spcPts val="0"/>
              </a:spcAft>
              <a:buClr>
                <a:schemeClr val="lt1"/>
              </a:buClr>
              <a:buSzPts val="1800"/>
              <a:buFont typeface="Inter SemiBold"/>
              <a:buNone/>
              <a:defRPr>
                <a:solidFill>
                  <a:schemeClr val="lt1"/>
                </a:solidFill>
              </a:defRPr>
            </a:lvl6pPr>
            <a:lvl7pPr lvl="6" algn="ctr">
              <a:spcBef>
                <a:spcPts val="0"/>
              </a:spcBef>
              <a:spcAft>
                <a:spcPts val="0"/>
              </a:spcAft>
              <a:buClr>
                <a:schemeClr val="lt1"/>
              </a:buClr>
              <a:buSzPts val="1800"/>
              <a:buFont typeface="Inter SemiBold"/>
              <a:buNone/>
              <a:defRPr>
                <a:solidFill>
                  <a:schemeClr val="lt1"/>
                </a:solidFill>
              </a:defRPr>
            </a:lvl7pPr>
            <a:lvl8pPr lvl="7" algn="ctr">
              <a:spcBef>
                <a:spcPts val="0"/>
              </a:spcBef>
              <a:spcAft>
                <a:spcPts val="0"/>
              </a:spcAft>
              <a:buClr>
                <a:schemeClr val="lt1"/>
              </a:buClr>
              <a:buSzPts val="1800"/>
              <a:buFont typeface="Inter SemiBold"/>
              <a:buNone/>
              <a:defRPr>
                <a:solidFill>
                  <a:schemeClr val="lt1"/>
                </a:solidFill>
              </a:defRPr>
            </a:lvl8pPr>
            <a:lvl9pPr lvl="8" algn="ctr">
              <a:spcBef>
                <a:spcPts val="0"/>
              </a:spcBef>
              <a:spcAft>
                <a:spcPts val="0"/>
              </a:spcAft>
              <a:buClr>
                <a:schemeClr val="lt1"/>
              </a:buClr>
              <a:buSzPts val="1800"/>
              <a:buFont typeface="Inter SemiBold"/>
              <a:buNone/>
              <a:defRPr>
                <a:solidFill>
                  <a:schemeClr val="lt1"/>
                </a:solidFill>
              </a:defRPr>
            </a:lvl9pPr>
          </a:lstStyle>
          <a:p/>
        </p:txBody>
      </p:sp>
      <p:sp>
        <p:nvSpPr>
          <p:cNvPr id="89" name="Google Shape;89;p10"/>
          <p:cNvSpPr txBox="1"/>
          <p:nvPr>
            <p:ph idx="2" type="body"/>
          </p:nvPr>
        </p:nvSpPr>
        <p:spPr>
          <a:xfrm>
            <a:off x="604925" y="3668125"/>
            <a:ext cx="1607400" cy="873600"/>
          </a:xfrm>
          <a:prstGeom prst="rect">
            <a:avLst/>
          </a:prstGeom>
        </p:spPr>
        <p:txBody>
          <a:bodyPr anchorCtr="0" anchor="t" bIns="91425" lIns="91425" spcFirstLastPara="1" rIns="91425" wrap="square" tIns="91425">
            <a:noAutofit/>
          </a:bodyPr>
          <a:lstStyle>
            <a:lvl1pPr indent="-304800" lvl="0" marL="457200" algn="ctr">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gn="ctr">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gn="ctr">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gn="ctr">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gn="ctr">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gn="ctr">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gn="ctr">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gn="ctr">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gn="ctr">
              <a:lnSpc>
                <a:spcPct val="115000"/>
              </a:lnSpc>
              <a:spcBef>
                <a:spcPts val="0"/>
              </a:spcBef>
              <a:spcAft>
                <a:spcPts val="0"/>
              </a:spcAft>
              <a:buClr>
                <a:schemeClr val="lt2"/>
              </a:buClr>
              <a:buSzPts val="1200"/>
              <a:buFont typeface="Inter"/>
              <a:buChar char="■"/>
              <a:defRPr>
                <a:solidFill>
                  <a:schemeClr val="lt2"/>
                </a:solidFill>
              </a:defRPr>
            </a:lvl9pPr>
          </a:lstStyle>
          <a:p/>
        </p:txBody>
      </p:sp>
      <p:sp>
        <p:nvSpPr>
          <p:cNvPr id="90" name="Google Shape;90;p10"/>
          <p:cNvSpPr txBox="1"/>
          <p:nvPr>
            <p:ph idx="3" type="subTitle"/>
          </p:nvPr>
        </p:nvSpPr>
        <p:spPr>
          <a:xfrm>
            <a:off x="3885400" y="3055900"/>
            <a:ext cx="1466400" cy="772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800"/>
              <a:buFont typeface="Inter SemiBold"/>
              <a:buNone/>
              <a:defRPr>
                <a:solidFill>
                  <a:schemeClr val="lt1"/>
                </a:solidFill>
              </a:defRPr>
            </a:lvl1pPr>
            <a:lvl2pPr lvl="1" algn="ctr">
              <a:spcBef>
                <a:spcPts val="0"/>
              </a:spcBef>
              <a:spcAft>
                <a:spcPts val="0"/>
              </a:spcAft>
              <a:buClr>
                <a:schemeClr val="lt1"/>
              </a:buClr>
              <a:buSzPts val="1800"/>
              <a:buFont typeface="Inter SemiBold"/>
              <a:buNone/>
              <a:defRPr>
                <a:solidFill>
                  <a:schemeClr val="lt1"/>
                </a:solidFill>
              </a:defRPr>
            </a:lvl2pPr>
            <a:lvl3pPr lvl="2" algn="ctr">
              <a:spcBef>
                <a:spcPts val="0"/>
              </a:spcBef>
              <a:spcAft>
                <a:spcPts val="0"/>
              </a:spcAft>
              <a:buClr>
                <a:schemeClr val="lt1"/>
              </a:buClr>
              <a:buSzPts val="1800"/>
              <a:buFont typeface="Inter SemiBold"/>
              <a:buNone/>
              <a:defRPr>
                <a:solidFill>
                  <a:schemeClr val="lt1"/>
                </a:solidFill>
              </a:defRPr>
            </a:lvl3pPr>
            <a:lvl4pPr lvl="3" algn="ctr">
              <a:spcBef>
                <a:spcPts val="0"/>
              </a:spcBef>
              <a:spcAft>
                <a:spcPts val="0"/>
              </a:spcAft>
              <a:buClr>
                <a:schemeClr val="lt1"/>
              </a:buClr>
              <a:buSzPts val="1800"/>
              <a:buFont typeface="Inter SemiBold"/>
              <a:buNone/>
              <a:defRPr>
                <a:solidFill>
                  <a:schemeClr val="lt1"/>
                </a:solidFill>
              </a:defRPr>
            </a:lvl4pPr>
            <a:lvl5pPr lvl="4" algn="ctr">
              <a:spcBef>
                <a:spcPts val="0"/>
              </a:spcBef>
              <a:spcAft>
                <a:spcPts val="0"/>
              </a:spcAft>
              <a:buClr>
                <a:schemeClr val="lt1"/>
              </a:buClr>
              <a:buSzPts val="1800"/>
              <a:buFont typeface="Inter SemiBold"/>
              <a:buNone/>
              <a:defRPr>
                <a:solidFill>
                  <a:schemeClr val="lt1"/>
                </a:solidFill>
              </a:defRPr>
            </a:lvl5pPr>
            <a:lvl6pPr lvl="5" algn="ctr">
              <a:spcBef>
                <a:spcPts val="0"/>
              </a:spcBef>
              <a:spcAft>
                <a:spcPts val="0"/>
              </a:spcAft>
              <a:buClr>
                <a:schemeClr val="lt1"/>
              </a:buClr>
              <a:buSzPts val="1800"/>
              <a:buFont typeface="Inter SemiBold"/>
              <a:buNone/>
              <a:defRPr>
                <a:solidFill>
                  <a:schemeClr val="lt1"/>
                </a:solidFill>
              </a:defRPr>
            </a:lvl6pPr>
            <a:lvl7pPr lvl="6" algn="ctr">
              <a:spcBef>
                <a:spcPts val="0"/>
              </a:spcBef>
              <a:spcAft>
                <a:spcPts val="0"/>
              </a:spcAft>
              <a:buClr>
                <a:schemeClr val="lt1"/>
              </a:buClr>
              <a:buSzPts val="1800"/>
              <a:buFont typeface="Inter SemiBold"/>
              <a:buNone/>
              <a:defRPr>
                <a:solidFill>
                  <a:schemeClr val="lt1"/>
                </a:solidFill>
              </a:defRPr>
            </a:lvl7pPr>
            <a:lvl8pPr lvl="7" algn="ctr">
              <a:spcBef>
                <a:spcPts val="0"/>
              </a:spcBef>
              <a:spcAft>
                <a:spcPts val="0"/>
              </a:spcAft>
              <a:buClr>
                <a:schemeClr val="lt1"/>
              </a:buClr>
              <a:buSzPts val="1800"/>
              <a:buFont typeface="Inter SemiBold"/>
              <a:buNone/>
              <a:defRPr>
                <a:solidFill>
                  <a:schemeClr val="lt1"/>
                </a:solidFill>
              </a:defRPr>
            </a:lvl8pPr>
            <a:lvl9pPr lvl="8" algn="ctr">
              <a:spcBef>
                <a:spcPts val="0"/>
              </a:spcBef>
              <a:spcAft>
                <a:spcPts val="0"/>
              </a:spcAft>
              <a:buClr>
                <a:schemeClr val="lt1"/>
              </a:buClr>
              <a:buSzPts val="1800"/>
              <a:buFont typeface="Inter SemiBold"/>
              <a:buNone/>
              <a:defRPr>
                <a:solidFill>
                  <a:schemeClr val="lt1"/>
                </a:solidFill>
              </a:defRPr>
            </a:lvl9pPr>
          </a:lstStyle>
          <a:p/>
        </p:txBody>
      </p:sp>
      <p:sp>
        <p:nvSpPr>
          <p:cNvPr id="91" name="Google Shape;91;p10"/>
          <p:cNvSpPr txBox="1"/>
          <p:nvPr>
            <p:ph idx="4" type="body"/>
          </p:nvPr>
        </p:nvSpPr>
        <p:spPr>
          <a:xfrm>
            <a:off x="3814850" y="3668125"/>
            <a:ext cx="1607400" cy="873600"/>
          </a:xfrm>
          <a:prstGeom prst="rect">
            <a:avLst/>
          </a:prstGeom>
        </p:spPr>
        <p:txBody>
          <a:bodyPr anchorCtr="0" anchor="t" bIns="91425" lIns="91425" spcFirstLastPara="1" rIns="91425" wrap="square" tIns="91425">
            <a:noAutofit/>
          </a:bodyPr>
          <a:lstStyle>
            <a:lvl1pPr indent="-304800" lvl="0" marL="457200" algn="ctr">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gn="ctr">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gn="ctr">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gn="ctr">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gn="ctr">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gn="ctr">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gn="ctr">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gn="ctr">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gn="ctr">
              <a:lnSpc>
                <a:spcPct val="115000"/>
              </a:lnSpc>
              <a:spcBef>
                <a:spcPts val="0"/>
              </a:spcBef>
              <a:spcAft>
                <a:spcPts val="0"/>
              </a:spcAft>
              <a:buClr>
                <a:schemeClr val="lt2"/>
              </a:buClr>
              <a:buSzPts val="1200"/>
              <a:buFont typeface="Inter"/>
              <a:buChar char="■"/>
              <a:defRPr>
                <a:solidFill>
                  <a:schemeClr val="lt2"/>
                </a:solidFill>
              </a:defRPr>
            </a:lvl9pPr>
          </a:lstStyle>
          <a:p/>
        </p:txBody>
      </p:sp>
      <p:sp>
        <p:nvSpPr>
          <p:cNvPr id="92" name="Google Shape;92;p10"/>
          <p:cNvSpPr txBox="1"/>
          <p:nvPr>
            <p:ph idx="5" type="subTitle"/>
          </p:nvPr>
        </p:nvSpPr>
        <p:spPr>
          <a:xfrm>
            <a:off x="7024719" y="3055900"/>
            <a:ext cx="1466400" cy="772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800"/>
              <a:buFont typeface="Inter SemiBold"/>
              <a:buNone/>
              <a:defRPr>
                <a:solidFill>
                  <a:schemeClr val="lt1"/>
                </a:solidFill>
              </a:defRPr>
            </a:lvl1pPr>
            <a:lvl2pPr lvl="1" algn="ctr">
              <a:spcBef>
                <a:spcPts val="0"/>
              </a:spcBef>
              <a:spcAft>
                <a:spcPts val="0"/>
              </a:spcAft>
              <a:buClr>
                <a:schemeClr val="lt1"/>
              </a:buClr>
              <a:buSzPts val="1800"/>
              <a:buFont typeface="Inter SemiBold"/>
              <a:buNone/>
              <a:defRPr>
                <a:solidFill>
                  <a:schemeClr val="lt1"/>
                </a:solidFill>
              </a:defRPr>
            </a:lvl2pPr>
            <a:lvl3pPr lvl="2" algn="ctr">
              <a:spcBef>
                <a:spcPts val="0"/>
              </a:spcBef>
              <a:spcAft>
                <a:spcPts val="0"/>
              </a:spcAft>
              <a:buClr>
                <a:schemeClr val="lt1"/>
              </a:buClr>
              <a:buSzPts val="1800"/>
              <a:buFont typeface="Inter SemiBold"/>
              <a:buNone/>
              <a:defRPr>
                <a:solidFill>
                  <a:schemeClr val="lt1"/>
                </a:solidFill>
              </a:defRPr>
            </a:lvl3pPr>
            <a:lvl4pPr lvl="3" algn="ctr">
              <a:spcBef>
                <a:spcPts val="0"/>
              </a:spcBef>
              <a:spcAft>
                <a:spcPts val="0"/>
              </a:spcAft>
              <a:buClr>
                <a:schemeClr val="lt1"/>
              </a:buClr>
              <a:buSzPts val="1800"/>
              <a:buFont typeface="Inter SemiBold"/>
              <a:buNone/>
              <a:defRPr>
                <a:solidFill>
                  <a:schemeClr val="lt1"/>
                </a:solidFill>
              </a:defRPr>
            </a:lvl4pPr>
            <a:lvl5pPr lvl="4" algn="ctr">
              <a:spcBef>
                <a:spcPts val="0"/>
              </a:spcBef>
              <a:spcAft>
                <a:spcPts val="0"/>
              </a:spcAft>
              <a:buClr>
                <a:schemeClr val="lt1"/>
              </a:buClr>
              <a:buSzPts val="1800"/>
              <a:buFont typeface="Inter SemiBold"/>
              <a:buNone/>
              <a:defRPr>
                <a:solidFill>
                  <a:schemeClr val="lt1"/>
                </a:solidFill>
              </a:defRPr>
            </a:lvl5pPr>
            <a:lvl6pPr lvl="5" algn="ctr">
              <a:spcBef>
                <a:spcPts val="0"/>
              </a:spcBef>
              <a:spcAft>
                <a:spcPts val="0"/>
              </a:spcAft>
              <a:buClr>
                <a:schemeClr val="lt1"/>
              </a:buClr>
              <a:buSzPts val="1800"/>
              <a:buFont typeface="Inter SemiBold"/>
              <a:buNone/>
              <a:defRPr>
                <a:solidFill>
                  <a:schemeClr val="lt1"/>
                </a:solidFill>
              </a:defRPr>
            </a:lvl6pPr>
            <a:lvl7pPr lvl="6" algn="ctr">
              <a:spcBef>
                <a:spcPts val="0"/>
              </a:spcBef>
              <a:spcAft>
                <a:spcPts val="0"/>
              </a:spcAft>
              <a:buClr>
                <a:schemeClr val="lt1"/>
              </a:buClr>
              <a:buSzPts val="1800"/>
              <a:buFont typeface="Inter SemiBold"/>
              <a:buNone/>
              <a:defRPr>
                <a:solidFill>
                  <a:schemeClr val="lt1"/>
                </a:solidFill>
              </a:defRPr>
            </a:lvl7pPr>
            <a:lvl8pPr lvl="7" algn="ctr">
              <a:spcBef>
                <a:spcPts val="0"/>
              </a:spcBef>
              <a:spcAft>
                <a:spcPts val="0"/>
              </a:spcAft>
              <a:buClr>
                <a:schemeClr val="lt1"/>
              </a:buClr>
              <a:buSzPts val="1800"/>
              <a:buFont typeface="Inter SemiBold"/>
              <a:buNone/>
              <a:defRPr>
                <a:solidFill>
                  <a:schemeClr val="lt1"/>
                </a:solidFill>
              </a:defRPr>
            </a:lvl8pPr>
            <a:lvl9pPr lvl="8" algn="ctr">
              <a:spcBef>
                <a:spcPts val="0"/>
              </a:spcBef>
              <a:spcAft>
                <a:spcPts val="0"/>
              </a:spcAft>
              <a:buClr>
                <a:schemeClr val="lt1"/>
              </a:buClr>
              <a:buSzPts val="1800"/>
              <a:buFont typeface="Inter SemiBold"/>
              <a:buNone/>
              <a:defRPr>
                <a:solidFill>
                  <a:schemeClr val="lt1"/>
                </a:solidFill>
              </a:defRPr>
            </a:lvl9pPr>
          </a:lstStyle>
          <a:p/>
        </p:txBody>
      </p:sp>
      <p:sp>
        <p:nvSpPr>
          <p:cNvPr id="93" name="Google Shape;93;p10"/>
          <p:cNvSpPr txBox="1"/>
          <p:nvPr>
            <p:ph idx="6" type="body"/>
          </p:nvPr>
        </p:nvSpPr>
        <p:spPr>
          <a:xfrm>
            <a:off x="6954219" y="3668125"/>
            <a:ext cx="1607400" cy="873600"/>
          </a:xfrm>
          <a:prstGeom prst="rect">
            <a:avLst/>
          </a:prstGeom>
        </p:spPr>
        <p:txBody>
          <a:bodyPr anchorCtr="0" anchor="t" bIns="91425" lIns="91425" spcFirstLastPara="1" rIns="91425" wrap="square" tIns="91425">
            <a:noAutofit/>
          </a:bodyPr>
          <a:lstStyle>
            <a:lvl1pPr indent="-304800" lvl="0" marL="457200" algn="ctr">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gn="ctr">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gn="ctr">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gn="ctr">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gn="ctr">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gn="ctr">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gn="ctr">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gn="ctr">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gn="ctr">
              <a:lnSpc>
                <a:spcPct val="115000"/>
              </a:lnSpc>
              <a:spcBef>
                <a:spcPts val="0"/>
              </a:spcBef>
              <a:spcAft>
                <a:spcPts val="0"/>
              </a:spcAft>
              <a:buClr>
                <a:schemeClr val="lt2"/>
              </a:buClr>
              <a:buSzPts val="1200"/>
              <a:buFont typeface="Inter"/>
              <a:buChar char="■"/>
              <a:defRPr>
                <a:solidFill>
                  <a:schemeClr val="lt2"/>
                </a:solidFill>
              </a:defRPr>
            </a:lvl9pPr>
          </a:lstStyle>
          <a:p/>
        </p:txBody>
      </p:sp>
      <p:sp>
        <p:nvSpPr>
          <p:cNvPr id="94" name="Google Shape;94;p10"/>
          <p:cNvSpPr txBox="1"/>
          <p:nvPr>
            <p:ph type="title"/>
          </p:nvPr>
        </p:nvSpPr>
        <p:spPr>
          <a:xfrm>
            <a:off x="450850" y="596800"/>
            <a:ext cx="6767700" cy="12876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4200"/>
              <a:buFont typeface="Inter"/>
              <a:buNone/>
              <a:defRPr>
                <a:solidFill>
                  <a:schemeClr val="lt1"/>
                </a:solidFill>
              </a:defRPr>
            </a:lvl1pPr>
            <a:lvl2pPr lvl="1">
              <a:lnSpc>
                <a:spcPct val="80000"/>
              </a:lnSpc>
              <a:spcBef>
                <a:spcPts val="0"/>
              </a:spcBef>
              <a:spcAft>
                <a:spcPts val="0"/>
              </a:spcAft>
              <a:buClr>
                <a:schemeClr val="lt1"/>
              </a:buClr>
              <a:buSzPts val="4800"/>
              <a:buNone/>
              <a:defRPr sz="4800">
                <a:solidFill>
                  <a:schemeClr val="lt1"/>
                </a:solidFill>
              </a:defRPr>
            </a:lvl2pPr>
            <a:lvl3pPr lvl="2">
              <a:lnSpc>
                <a:spcPct val="80000"/>
              </a:lnSpc>
              <a:spcBef>
                <a:spcPts val="0"/>
              </a:spcBef>
              <a:spcAft>
                <a:spcPts val="0"/>
              </a:spcAft>
              <a:buClr>
                <a:schemeClr val="lt1"/>
              </a:buClr>
              <a:buSzPts val="4800"/>
              <a:buNone/>
              <a:defRPr sz="4800">
                <a:solidFill>
                  <a:schemeClr val="lt1"/>
                </a:solidFill>
              </a:defRPr>
            </a:lvl3pPr>
            <a:lvl4pPr lvl="3">
              <a:lnSpc>
                <a:spcPct val="80000"/>
              </a:lnSpc>
              <a:spcBef>
                <a:spcPts val="0"/>
              </a:spcBef>
              <a:spcAft>
                <a:spcPts val="0"/>
              </a:spcAft>
              <a:buClr>
                <a:schemeClr val="lt1"/>
              </a:buClr>
              <a:buSzPts val="4800"/>
              <a:buNone/>
              <a:defRPr sz="4800">
                <a:solidFill>
                  <a:schemeClr val="lt1"/>
                </a:solidFill>
              </a:defRPr>
            </a:lvl4pPr>
            <a:lvl5pPr lvl="4">
              <a:lnSpc>
                <a:spcPct val="80000"/>
              </a:lnSpc>
              <a:spcBef>
                <a:spcPts val="0"/>
              </a:spcBef>
              <a:spcAft>
                <a:spcPts val="0"/>
              </a:spcAft>
              <a:buClr>
                <a:schemeClr val="lt1"/>
              </a:buClr>
              <a:buSzPts val="4800"/>
              <a:buNone/>
              <a:defRPr sz="4800">
                <a:solidFill>
                  <a:schemeClr val="lt1"/>
                </a:solidFill>
              </a:defRPr>
            </a:lvl5pPr>
            <a:lvl6pPr lvl="5">
              <a:lnSpc>
                <a:spcPct val="80000"/>
              </a:lnSpc>
              <a:spcBef>
                <a:spcPts val="0"/>
              </a:spcBef>
              <a:spcAft>
                <a:spcPts val="0"/>
              </a:spcAft>
              <a:buClr>
                <a:schemeClr val="lt1"/>
              </a:buClr>
              <a:buSzPts val="4800"/>
              <a:buNone/>
              <a:defRPr sz="4800">
                <a:solidFill>
                  <a:schemeClr val="lt1"/>
                </a:solidFill>
              </a:defRPr>
            </a:lvl6pPr>
            <a:lvl7pPr lvl="6">
              <a:lnSpc>
                <a:spcPct val="80000"/>
              </a:lnSpc>
              <a:spcBef>
                <a:spcPts val="0"/>
              </a:spcBef>
              <a:spcAft>
                <a:spcPts val="0"/>
              </a:spcAft>
              <a:buClr>
                <a:schemeClr val="lt1"/>
              </a:buClr>
              <a:buSzPts val="4800"/>
              <a:buNone/>
              <a:defRPr sz="4800">
                <a:solidFill>
                  <a:schemeClr val="lt1"/>
                </a:solidFill>
              </a:defRPr>
            </a:lvl7pPr>
            <a:lvl8pPr lvl="7">
              <a:lnSpc>
                <a:spcPct val="80000"/>
              </a:lnSpc>
              <a:spcBef>
                <a:spcPts val="0"/>
              </a:spcBef>
              <a:spcAft>
                <a:spcPts val="0"/>
              </a:spcAft>
              <a:buClr>
                <a:schemeClr val="lt1"/>
              </a:buClr>
              <a:buSzPts val="4800"/>
              <a:buNone/>
              <a:defRPr sz="4800">
                <a:solidFill>
                  <a:schemeClr val="lt1"/>
                </a:solidFill>
              </a:defRPr>
            </a:lvl8pPr>
            <a:lvl9pPr lvl="8">
              <a:lnSpc>
                <a:spcPct val="80000"/>
              </a:lnSpc>
              <a:spcBef>
                <a:spcPts val="0"/>
              </a:spcBef>
              <a:spcAft>
                <a:spcPts val="0"/>
              </a:spcAft>
              <a:buClr>
                <a:schemeClr val="lt1"/>
              </a:buClr>
              <a:buSzPts val="4800"/>
              <a:buNone/>
              <a:defRPr sz="4800">
                <a:solidFill>
                  <a:schemeClr val="lt1"/>
                </a:solidFill>
              </a:defRPr>
            </a:lvl9pPr>
          </a:lstStyle>
          <a:p/>
        </p:txBody>
      </p:sp>
      <p:sp>
        <p:nvSpPr>
          <p:cNvPr id="95" name="Google Shape;95;p10"/>
          <p:cNvSpPr/>
          <p:nvPr/>
        </p:nvSpPr>
        <p:spPr>
          <a:xfrm>
            <a:off x="603475"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96" name="Google Shape;96;p10"/>
          <p:cNvSpPr/>
          <p:nvPr/>
        </p:nvSpPr>
        <p:spPr>
          <a:xfrm>
            <a:off x="1644650"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theme" Target="../theme/theme2.xml"/><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7" name="Google Shape;7;p1"/>
          <p:cNvSpPr txBox="1"/>
          <p:nvPr>
            <p:ph type="title"/>
          </p:nvPr>
        </p:nvSpPr>
        <p:spPr>
          <a:xfrm>
            <a:off x="308925" y="278025"/>
            <a:ext cx="4448400" cy="29655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2"/>
              </a:buClr>
              <a:buSzPts val="4200"/>
              <a:buFont typeface="Inter"/>
              <a:buNone/>
              <a:defRPr b="1" sz="4200">
                <a:solidFill>
                  <a:schemeClr val="dk2"/>
                </a:solidFill>
                <a:latin typeface="Inter"/>
                <a:ea typeface="Inter"/>
                <a:cs typeface="Inter"/>
                <a:sym typeface="Inter"/>
              </a:defRPr>
            </a:lvl1pPr>
            <a:lvl2pPr lvl="1">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2pPr>
            <a:lvl3pPr lvl="2">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3pPr>
            <a:lvl4pPr lvl="3">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4pPr>
            <a:lvl5pPr lvl="4">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5pPr>
            <a:lvl6pPr lvl="5">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6pPr>
            <a:lvl7pPr lvl="6">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7pPr>
            <a:lvl8pPr lvl="7">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8pPr>
            <a:lvl9pPr lvl="8">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9pPr>
          </a:lstStyle>
          <a:p/>
        </p:txBody>
      </p:sp>
      <p:sp>
        <p:nvSpPr>
          <p:cNvPr id="8" name="Google Shape;8;p1"/>
          <p:cNvSpPr txBox="1"/>
          <p:nvPr>
            <p:ph idx="1" type="body"/>
          </p:nvPr>
        </p:nvSpPr>
        <p:spPr>
          <a:xfrm>
            <a:off x="4613175" y="278025"/>
            <a:ext cx="2965500" cy="2965500"/>
          </a:xfrm>
          <a:prstGeom prst="rect">
            <a:avLst/>
          </a:prstGeom>
          <a:noFill/>
          <a:ln>
            <a:noFill/>
          </a:ln>
        </p:spPr>
        <p:txBody>
          <a:bodyPr anchorCtr="0" anchor="t" bIns="91425" lIns="91425" spcFirstLastPara="1" rIns="91425" wrap="square" tIns="91425">
            <a:noAutofit/>
          </a:bodyPr>
          <a:lstStyle>
            <a:lvl1pPr indent="-304800" lvl="0" marL="4572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1pPr>
            <a:lvl2pPr indent="-304800" lvl="1" marL="9144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2pPr>
            <a:lvl3pPr indent="-304800" lvl="2" marL="13716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3pPr>
            <a:lvl4pPr indent="-304800" lvl="3" marL="18288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4pPr>
            <a:lvl5pPr indent="-304800" lvl="4" marL="22860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5pPr>
            <a:lvl6pPr indent="-304800" lvl="5" marL="27432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6pPr>
            <a:lvl7pPr indent="-304800" lvl="6" marL="32004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7pPr>
            <a:lvl8pPr indent="-304800" lvl="7" marL="36576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8pPr>
            <a:lvl9pPr indent="-304800" lvl="8" marL="41148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s://bootheboys.github.io/BattleshipTournament/" TargetMode="External"/><Relationship Id="rId4" Type="http://schemas.openxmlformats.org/officeDocument/2006/relationships/image" Target="../media/image1.jpg"/><Relationship Id="rId5"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p41"/>
          <p:cNvSpPr txBox="1"/>
          <p:nvPr>
            <p:ph type="title"/>
          </p:nvPr>
        </p:nvSpPr>
        <p:spPr>
          <a:xfrm>
            <a:off x="420875" y="1705496"/>
            <a:ext cx="4324800" cy="173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Sprint #1</a:t>
            </a:r>
            <a:endParaRPr/>
          </a:p>
        </p:txBody>
      </p:sp>
      <p:sp>
        <p:nvSpPr>
          <p:cNvPr id="340" name="Google Shape;340;p41"/>
          <p:cNvSpPr txBox="1"/>
          <p:nvPr>
            <p:ph idx="2" type="title"/>
          </p:nvPr>
        </p:nvSpPr>
        <p:spPr>
          <a:xfrm>
            <a:off x="420875" y="2916888"/>
            <a:ext cx="4036500" cy="52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Andrew Boothe, Vishak Vikranth, Colin Guzenda, Victoria Clavijo, Sonam Lama </a:t>
            </a:r>
            <a:endParaRPr/>
          </a:p>
          <a:p>
            <a:pPr indent="0" lvl="0" marL="0" rtl="0" algn="l">
              <a:spcBef>
                <a:spcPts val="0"/>
              </a:spcBef>
              <a:spcAft>
                <a:spcPts val="0"/>
              </a:spcAft>
              <a:buNone/>
            </a:pPr>
            <a:r>
              <a:rPr lang="en"/>
              <a:t>CS495</a:t>
            </a:r>
            <a:endParaRPr/>
          </a:p>
          <a:p>
            <a:pPr indent="0" lvl="0" marL="0" rtl="0" algn="l">
              <a:spcBef>
                <a:spcPts val="0"/>
              </a:spcBef>
              <a:spcAft>
                <a:spcPts val="0"/>
              </a:spcAft>
              <a:buNone/>
            </a:pPr>
            <a:r>
              <a:rPr lang="en" sz="1100" u="sng">
                <a:solidFill>
                  <a:schemeClr val="hlink"/>
                </a:solidFill>
                <a:latin typeface="Arial"/>
                <a:ea typeface="Arial"/>
                <a:cs typeface="Arial"/>
                <a:sym typeface="Arial"/>
                <a:hlinkClick r:id="rId3"/>
              </a:rPr>
              <a:t>Online Game Tournaments Website</a:t>
            </a:r>
            <a:endParaRPr/>
          </a:p>
        </p:txBody>
      </p:sp>
      <p:pic>
        <p:nvPicPr>
          <p:cNvPr descr="Abstract image of blue ribbons on a black background." id="341" name="Google Shape;341;p41"/>
          <p:cNvPicPr preferRelativeResize="0"/>
          <p:nvPr>
            <p:ph idx="3" type="pic"/>
          </p:nvPr>
        </p:nvPicPr>
        <p:blipFill rotWithShape="1">
          <a:blip r:embed="rId4">
            <a:alphaModFix/>
          </a:blip>
          <a:srcRect b="0" l="12943" r="32255" t="0"/>
          <a:stretch/>
        </p:blipFill>
        <p:spPr>
          <a:xfrm>
            <a:off x="5039775" y="196800"/>
            <a:ext cx="3905400" cy="4749900"/>
          </a:xfrm>
          <a:prstGeom prst="roundRect">
            <a:avLst>
              <a:gd fmla="val 16667" name="adj"/>
            </a:avLst>
          </a:prstGeom>
        </p:spPr>
      </p:pic>
      <p:sp>
        <p:nvSpPr>
          <p:cNvPr id="342" name="Google Shape;342;p41"/>
          <p:cNvSpPr/>
          <p:nvPr/>
        </p:nvSpPr>
        <p:spPr>
          <a:xfrm>
            <a:off x="560525" y="1083400"/>
            <a:ext cx="1962600" cy="4101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latin typeface="Inter ExtraBold"/>
                <a:ea typeface="Inter ExtraBold"/>
                <a:cs typeface="Inter ExtraBold"/>
                <a:sym typeface="Inter ExtraBold"/>
              </a:rPr>
              <a:t>TOURNAMENTS</a:t>
            </a:r>
            <a:endParaRPr>
              <a:solidFill>
                <a:schemeClr val="lt1"/>
              </a:solidFill>
              <a:latin typeface="Inter ExtraBold"/>
              <a:ea typeface="Inter ExtraBold"/>
              <a:cs typeface="Inter ExtraBold"/>
              <a:sym typeface="Inter ExtraBold"/>
            </a:endParaRPr>
          </a:p>
        </p:txBody>
      </p:sp>
      <p:sp>
        <p:nvSpPr>
          <p:cNvPr id="343" name="Google Shape;343;p41"/>
          <p:cNvSpPr/>
          <p:nvPr/>
        </p:nvSpPr>
        <p:spPr>
          <a:xfrm>
            <a:off x="6252825" y="2366700"/>
            <a:ext cx="1479300" cy="4101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accent1"/>
                </a:solidFill>
                <a:latin typeface="Inter ExtraBold"/>
                <a:ea typeface="Inter ExtraBold"/>
                <a:cs typeface="Inter ExtraBold"/>
                <a:sym typeface="Inter ExtraBold"/>
              </a:rPr>
              <a:t>LOGO HERE</a:t>
            </a:r>
            <a:endParaRPr>
              <a:solidFill>
                <a:schemeClr val="accent1"/>
              </a:solidFill>
              <a:latin typeface="Inter ExtraBold"/>
              <a:ea typeface="Inter ExtraBold"/>
              <a:cs typeface="Inter ExtraBold"/>
              <a:sym typeface="Inter ExtraBold"/>
            </a:endParaRPr>
          </a:p>
        </p:txBody>
      </p:sp>
      <p:pic>
        <p:nvPicPr>
          <p:cNvPr id="344" name="Google Shape;344;p41"/>
          <p:cNvPicPr preferRelativeResize="0"/>
          <p:nvPr/>
        </p:nvPicPr>
        <p:blipFill>
          <a:blip r:embed="rId5">
            <a:alphaModFix/>
          </a:blip>
          <a:stretch>
            <a:fillRect/>
          </a:stretch>
        </p:blipFill>
        <p:spPr>
          <a:xfrm>
            <a:off x="5283576" y="826687"/>
            <a:ext cx="3490125" cy="3490125"/>
          </a:xfrm>
          <a:prstGeom prst="rect">
            <a:avLst/>
          </a:prstGeom>
          <a:noFill/>
          <a:ln cap="flat" cmpd="sng" w="28575">
            <a:solidFill>
              <a:schemeClr val="dk2"/>
            </a:solidFill>
            <a:prstDash val="solid"/>
            <a:round/>
            <a:headEnd len="sm" w="sm" type="none"/>
            <a:tailEnd len="sm" w="sm" type="none"/>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sp>
        <p:nvSpPr>
          <p:cNvPr id="349" name="Google Shape;349;p4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350" name="Google Shape;350;p42"/>
          <p:cNvSpPr txBox="1"/>
          <p:nvPr>
            <p:ph type="title"/>
          </p:nvPr>
        </p:nvSpPr>
        <p:spPr>
          <a:xfrm>
            <a:off x="452575" y="596800"/>
            <a:ext cx="4418100" cy="137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Overall Idea</a:t>
            </a:r>
            <a:endParaRPr/>
          </a:p>
        </p:txBody>
      </p:sp>
      <p:sp>
        <p:nvSpPr>
          <p:cNvPr id="351" name="Google Shape;351;p42"/>
          <p:cNvSpPr txBox="1"/>
          <p:nvPr>
            <p:ph idx="1" type="body"/>
          </p:nvPr>
        </p:nvSpPr>
        <p:spPr>
          <a:xfrm>
            <a:off x="452575" y="1966775"/>
            <a:ext cx="3717900" cy="2080200"/>
          </a:xfrm>
          <a:prstGeom prst="rect">
            <a:avLst/>
          </a:prstGeom>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SzPts val="1200"/>
              <a:buAutoNum type="arabicPeriod"/>
            </a:pPr>
            <a:r>
              <a:rPr lang="en"/>
              <a:t>Players upload their custom AI models into the online tournament site</a:t>
            </a:r>
            <a:endParaRPr/>
          </a:p>
          <a:p>
            <a:pPr indent="-304800" lvl="0" marL="457200" rtl="0" algn="l">
              <a:lnSpc>
                <a:spcPct val="115000"/>
              </a:lnSpc>
              <a:spcBef>
                <a:spcPts val="0"/>
              </a:spcBef>
              <a:spcAft>
                <a:spcPts val="0"/>
              </a:spcAft>
              <a:buSzPts val="1200"/>
              <a:buAutoNum type="arabicPeriod"/>
            </a:pPr>
            <a:r>
              <a:rPr lang="en"/>
              <a:t>The models are ran against each other</a:t>
            </a:r>
            <a:endParaRPr/>
          </a:p>
          <a:p>
            <a:pPr indent="-304800" lvl="0" marL="457200" rtl="0" algn="l">
              <a:lnSpc>
                <a:spcPct val="115000"/>
              </a:lnSpc>
              <a:spcBef>
                <a:spcPts val="0"/>
              </a:spcBef>
              <a:spcAft>
                <a:spcPts val="0"/>
              </a:spcAft>
              <a:buSzPts val="1200"/>
              <a:buAutoNum type="arabicPeriod"/>
            </a:pPr>
            <a:r>
              <a:rPr lang="en"/>
              <a:t>Based on the winner of 500+ simulated matches, one model moves on</a:t>
            </a:r>
            <a:endParaRPr/>
          </a:p>
          <a:p>
            <a:pPr indent="-304800" lvl="0" marL="457200" rtl="0" algn="l">
              <a:lnSpc>
                <a:spcPct val="115000"/>
              </a:lnSpc>
              <a:spcBef>
                <a:spcPts val="0"/>
              </a:spcBef>
              <a:spcAft>
                <a:spcPts val="0"/>
              </a:spcAft>
              <a:buSzPts val="1200"/>
              <a:buAutoNum type="arabicPeriod"/>
            </a:pPr>
            <a:r>
              <a:rPr lang="en"/>
              <a:t>The tournament </a:t>
            </a:r>
            <a:r>
              <a:rPr lang="en"/>
              <a:t>winner</a:t>
            </a:r>
            <a:r>
              <a:rPr lang="en"/>
              <a:t> is decided based on which model is the last model standing</a:t>
            </a:r>
            <a:endParaRPr/>
          </a:p>
          <a:p>
            <a:pPr indent="0" lvl="0" marL="0" rtl="0" algn="l">
              <a:spcBef>
                <a:spcPts val="0"/>
              </a:spcBef>
              <a:spcAft>
                <a:spcPts val="0"/>
              </a:spcAft>
              <a:buNone/>
            </a:pPr>
            <a:r>
              <a:t/>
            </a:r>
            <a:endParaRPr/>
          </a:p>
        </p:txBody>
      </p:sp>
      <p:sp>
        <p:nvSpPr>
          <p:cNvPr id="352" name="Google Shape;352;p42"/>
          <p:cNvSpPr txBox="1"/>
          <p:nvPr>
            <p:ph idx="3" type="sldNum"/>
          </p:nvPr>
        </p:nvSpPr>
        <p:spPr>
          <a:xfrm>
            <a:off x="420872" y="203200"/>
            <a:ext cx="428700" cy="3936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fld id="{00000000-1234-1234-1234-123412341234}" type="slidenum">
              <a:rPr lang="en"/>
              <a:t>‹#›</a:t>
            </a:fld>
            <a:endParaRPr/>
          </a:p>
        </p:txBody>
      </p:sp>
      <p:pic>
        <p:nvPicPr>
          <p:cNvPr id="353" name="Google Shape;353;p42"/>
          <p:cNvPicPr preferRelativeResize="0"/>
          <p:nvPr/>
        </p:nvPicPr>
        <p:blipFill>
          <a:blip r:embed="rId3">
            <a:alphaModFix/>
          </a:blip>
          <a:stretch>
            <a:fillRect/>
          </a:stretch>
        </p:blipFill>
        <p:spPr>
          <a:xfrm>
            <a:off x="5211875" y="883700"/>
            <a:ext cx="3532101" cy="3532101"/>
          </a:xfrm>
          <a:prstGeom prst="rect">
            <a:avLst/>
          </a:prstGeom>
          <a:noFill/>
          <a:ln cap="flat" cmpd="sng" w="28575">
            <a:solidFill>
              <a:schemeClr val="dk2"/>
            </a:solidFill>
            <a:prstDash val="solid"/>
            <a:round/>
            <a:headEnd len="sm" w="sm" type="none"/>
            <a:tailEnd len="sm" w="sm" type="none"/>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sp>
        <p:nvSpPr>
          <p:cNvPr id="358" name="Google Shape;358;p43"/>
          <p:cNvSpPr txBox="1"/>
          <p:nvPr>
            <p:ph type="title"/>
          </p:nvPr>
        </p:nvSpPr>
        <p:spPr>
          <a:xfrm>
            <a:off x="452575" y="596800"/>
            <a:ext cx="6868800" cy="104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Sprint #1 Goals</a:t>
            </a:r>
            <a:endParaRPr/>
          </a:p>
        </p:txBody>
      </p:sp>
      <p:sp>
        <p:nvSpPr>
          <p:cNvPr id="359" name="Google Shape;359;p43"/>
          <p:cNvSpPr txBox="1"/>
          <p:nvPr>
            <p:ph idx="1" type="body"/>
          </p:nvPr>
        </p:nvSpPr>
        <p:spPr>
          <a:xfrm>
            <a:off x="589475" y="2780825"/>
            <a:ext cx="1641300" cy="1719000"/>
          </a:xfrm>
          <a:prstGeom prst="rect">
            <a:avLst/>
          </a:prstGeom>
        </p:spPr>
        <p:txBody>
          <a:bodyPr anchorCtr="0" anchor="t" bIns="91425" lIns="91425" spcFirstLastPara="1" rIns="91425" wrap="square" tIns="91425">
            <a:noAutofit/>
          </a:bodyPr>
          <a:lstStyle/>
          <a:p>
            <a:pPr indent="-292100" lvl="0" marL="457200" rtl="0" algn="l">
              <a:lnSpc>
                <a:spcPct val="115000"/>
              </a:lnSpc>
              <a:spcBef>
                <a:spcPts val="0"/>
              </a:spcBef>
              <a:spcAft>
                <a:spcPts val="0"/>
              </a:spcAft>
              <a:buSzPts val="1000"/>
              <a:buChar char="●"/>
            </a:pPr>
            <a:r>
              <a:rPr lang="en"/>
              <a:t>Getting introduced to our project.</a:t>
            </a:r>
            <a:endParaRPr/>
          </a:p>
          <a:p>
            <a:pPr indent="-292100" lvl="0" marL="457200" rtl="0" algn="l">
              <a:lnSpc>
                <a:spcPct val="115000"/>
              </a:lnSpc>
              <a:spcBef>
                <a:spcPts val="0"/>
              </a:spcBef>
              <a:spcAft>
                <a:spcPts val="0"/>
              </a:spcAft>
              <a:buSzPts val="1000"/>
              <a:buChar char="●"/>
            </a:pPr>
            <a:r>
              <a:rPr lang="en"/>
              <a:t>Formulating ideas of how we should approach it</a:t>
            </a:r>
            <a:endParaRPr/>
          </a:p>
          <a:p>
            <a:pPr indent="0" lvl="0" marL="0" rtl="0" algn="l">
              <a:spcBef>
                <a:spcPts val="0"/>
              </a:spcBef>
              <a:spcAft>
                <a:spcPts val="0"/>
              </a:spcAft>
              <a:buNone/>
            </a:pPr>
            <a:r>
              <a:t/>
            </a:r>
            <a:endParaRPr/>
          </a:p>
        </p:txBody>
      </p:sp>
      <p:sp>
        <p:nvSpPr>
          <p:cNvPr id="360" name="Google Shape;360;p43"/>
          <p:cNvSpPr txBox="1"/>
          <p:nvPr>
            <p:ph idx="2" type="body"/>
          </p:nvPr>
        </p:nvSpPr>
        <p:spPr>
          <a:xfrm>
            <a:off x="2601850" y="2780825"/>
            <a:ext cx="1641300" cy="1719000"/>
          </a:xfrm>
          <a:prstGeom prst="rect">
            <a:avLst/>
          </a:prstGeom>
        </p:spPr>
        <p:txBody>
          <a:bodyPr anchorCtr="0" anchor="t" bIns="91425" lIns="91425" spcFirstLastPara="1" rIns="91425" wrap="square" tIns="91425">
            <a:noAutofit/>
          </a:bodyPr>
          <a:lstStyle/>
          <a:p>
            <a:pPr indent="-292100" lvl="0" marL="457200" rtl="0" algn="l">
              <a:spcBef>
                <a:spcPts val="0"/>
              </a:spcBef>
              <a:spcAft>
                <a:spcPts val="0"/>
              </a:spcAft>
              <a:buSzPts val="1000"/>
              <a:buChar char="●"/>
            </a:pPr>
            <a:r>
              <a:rPr lang="en"/>
              <a:t>Built a basic mock bot</a:t>
            </a:r>
            <a:endParaRPr/>
          </a:p>
          <a:p>
            <a:pPr indent="-292100" lvl="0" marL="457200" rtl="0" algn="l">
              <a:spcBef>
                <a:spcPts val="0"/>
              </a:spcBef>
              <a:spcAft>
                <a:spcPts val="0"/>
              </a:spcAft>
              <a:buSzPts val="1000"/>
              <a:buChar char="●"/>
            </a:pPr>
            <a:r>
              <a:rPr lang="en"/>
              <a:t>Docker setup testing for later on </a:t>
            </a:r>
            <a:endParaRPr/>
          </a:p>
          <a:p>
            <a:pPr indent="-292100" lvl="0" marL="457200" rtl="0" algn="l">
              <a:spcBef>
                <a:spcPts val="0"/>
              </a:spcBef>
              <a:spcAft>
                <a:spcPts val="0"/>
              </a:spcAft>
              <a:buSzPts val="1000"/>
              <a:buChar char="●"/>
            </a:pPr>
            <a:r>
              <a:rPr lang="en"/>
              <a:t>Building the game logic</a:t>
            </a:r>
            <a:endParaRPr/>
          </a:p>
          <a:p>
            <a:pPr indent="0" lvl="0" marL="0" rtl="0" algn="l">
              <a:spcBef>
                <a:spcPts val="0"/>
              </a:spcBef>
              <a:spcAft>
                <a:spcPts val="0"/>
              </a:spcAft>
              <a:buNone/>
            </a:pPr>
            <a:r>
              <a:t/>
            </a:r>
            <a:endParaRPr/>
          </a:p>
        </p:txBody>
      </p:sp>
      <p:sp>
        <p:nvSpPr>
          <p:cNvPr id="361" name="Google Shape;361;p43"/>
          <p:cNvSpPr txBox="1"/>
          <p:nvPr>
            <p:ph idx="3" type="body"/>
          </p:nvPr>
        </p:nvSpPr>
        <p:spPr>
          <a:xfrm>
            <a:off x="4601450" y="2780825"/>
            <a:ext cx="1641300" cy="1719000"/>
          </a:xfrm>
          <a:prstGeom prst="rect">
            <a:avLst/>
          </a:prstGeom>
        </p:spPr>
        <p:txBody>
          <a:bodyPr anchorCtr="0" anchor="t" bIns="91425" lIns="91425" spcFirstLastPara="1" rIns="91425" wrap="square" tIns="91425">
            <a:noAutofit/>
          </a:bodyPr>
          <a:lstStyle/>
          <a:p>
            <a:pPr indent="-292100" lvl="0" marL="457200" rtl="0" algn="l">
              <a:spcBef>
                <a:spcPts val="0"/>
              </a:spcBef>
              <a:spcAft>
                <a:spcPts val="0"/>
              </a:spcAft>
              <a:buSzPts val="1000"/>
              <a:buChar char="●"/>
            </a:pPr>
            <a:r>
              <a:rPr lang="en"/>
              <a:t>Uploading example AI scripts to front end</a:t>
            </a:r>
            <a:endParaRPr/>
          </a:p>
          <a:p>
            <a:pPr indent="-292100" lvl="0" marL="457200" rtl="0" algn="l">
              <a:spcBef>
                <a:spcPts val="0"/>
              </a:spcBef>
              <a:spcAft>
                <a:spcPts val="0"/>
              </a:spcAft>
              <a:buSzPts val="1000"/>
              <a:buChar char="●"/>
            </a:pPr>
            <a:r>
              <a:rPr lang="en"/>
              <a:t>Completed the mock bot</a:t>
            </a:r>
            <a:endParaRPr/>
          </a:p>
          <a:p>
            <a:pPr indent="-292100" lvl="0" marL="457200" rtl="0" algn="l">
              <a:spcBef>
                <a:spcPts val="0"/>
              </a:spcBef>
              <a:spcAft>
                <a:spcPts val="0"/>
              </a:spcAft>
              <a:buSzPts val="1000"/>
              <a:buChar char="●"/>
            </a:pPr>
            <a:r>
              <a:rPr lang="en"/>
              <a:t>Backend now simulates a tournament</a:t>
            </a:r>
            <a:endParaRPr/>
          </a:p>
          <a:p>
            <a:pPr indent="0" lvl="0" marL="0" rtl="0" algn="l">
              <a:spcBef>
                <a:spcPts val="0"/>
              </a:spcBef>
              <a:spcAft>
                <a:spcPts val="0"/>
              </a:spcAft>
              <a:buNone/>
            </a:pPr>
            <a:r>
              <a:t/>
            </a:r>
            <a:endParaRPr/>
          </a:p>
        </p:txBody>
      </p:sp>
      <p:sp>
        <p:nvSpPr>
          <p:cNvPr id="362" name="Google Shape;362;p43"/>
          <p:cNvSpPr txBox="1"/>
          <p:nvPr>
            <p:ph idx="4" type="body"/>
          </p:nvPr>
        </p:nvSpPr>
        <p:spPr>
          <a:xfrm>
            <a:off x="6602800" y="2780825"/>
            <a:ext cx="1641300" cy="1719000"/>
          </a:xfrm>
          <a:prstGeom prst="rect">
            <a:avLst/>
          </a:prstGeom>
        </p:spPr>
        <p:txBody>
          <a:bodyPr anchorCtr="0" anchor="t" bIns="91425" lIns="91425" spcFirstLastPara="1" rIns="91425" wrap="square" tIns="91425">
            <a:noAutofit/>
          </a:bodyPr>
          <a:lstStyle/>
          <a:p>
            <a:pPr indent="-292100" lvl="0" marL="457200" rtl="0" algn="l">
              <a:spcBef>
                <a:spcPts val="0"/>
              </a:spcBef>
              <a:spcAft>
                <a:spcPts val="0"/>
              </a:spcAft>
              <a:buSzPts val="1000"/>
              <a:buChar char="●"/>
            </a:pPr>
            <a:r>
              <a:rPr lang="en"/>
              <a:t>Starting on Login</a:t>
            </a:r>
            <a:endParaRPr/>
          </a:p>
          <a:p>
            <a:pPr indent="-292100" lvl="0" marL="457200" rtl="0" algn="l">
              <a:spcBef>
                <a:spcPts val="0"/>
              </a:spcBef>
              <a:spcAft>
                <a:spcPts val="0"/>
              </a:spcAft>
              <a:buSzPts val="1000"/>
              <a:buChar char="●"/>
            </a:pPr>
            <a:r>
              <a:rPr lang="en"/>
              <a:t>Finalizing Network Framework</a:t>
            </a:r>
            <a:endParaRPr/>
          </a:p>
          <a:p>
            <a:pPr indent="-292100" lvl="0" marL="457200" rtl="0" algn="l">
              <a:spcBef>
                <a:spcPts val="0"/>
              </a:spcBef>
              <a:spcAft>
                <a:spcPts val="0"/>
              </a:spcAft>
              <a:buSzPts val="1000"/>
              <a:buChar char="●"/>
            </a:pPr>
            <a:r>
              <a:rPr lang="en"/>
              <a:t>Connecting front-end and backend</a:t>
            </a:r>
            <a:endParaRPr/>
          </a:p>
          <a:p>
            <a:pPr indent="0" lvl="0" marL="0" rtl="0" algn="l">
              <a:spcBef>
                <a:spcPts val="0"/>
              </a:spcBef>
              <a:spcAft>
                <a:spcPts val="0"/>
              </a:spcAft>
              <a:buNone/>
            </a:pPr>
            <a:r>
              <a:t/>
            </a:r>
            <a:endParaRPr/>
          </a:p>
        </p:txBody>
      </p:sp>
      <p:sp>
        <p:nvSpPr>
          <p:cNvPr id="363" name="Google Shape;363;p43"/>
          <p:cNvSpPr/>
          <p:nvPr/>
        </p:nvSpPr>
        <p:spPr>
          <a:xfrm>
            <a:off x="556250" y="1802450"/>
            <a:ext cx="1724700" cy="360300"/>
          </a:xfrm>
          <a:prstGeom prst="roundRect">
            <a:avLst>
              <a:gd fmla="val 50000"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Inter SemiBold"/>
                <a:ea typeface="Inter SemiBold"/>
                <a:cs typeface="Inter SemiBold"/>
                <a:sym typeface="Inter SemiBold"/>
              </a:rPr>
              <a:t>BEGIN</a:t>
            </a:r>
            <a:endParaRPr>
              <a:solidFill>
                <a:schemeClr val="dk2"/>
              </a:solidFill>
              <a:latin typeface="Inter SemiBold"/>
              <a:ea typeface="Inter SemiBold"/>
              <a:cs typeface="Inter SemiBold"/>
              <a:sym typeface="Inter SemiBold"/>
            </a:endParaRPr>
          </a:p>
        </p:txBody>
      </p:sp>
      <p:sp>
        <p:nvSpPr>
          <p:cNvPr id="364" name="Google Shape;364;p43"/>
          <p:cNvSpPr/>
          <p:nvPr/>
        </p:nvSpPr>
        <p:spPr>
          <a:xfrm>
            <a:off x="556250" y="2291638"/>
            <a:ext cx="1724700" cy="3603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lt1"/>
                </a:solidFill>
                <a:latin typeface="Inter SemiBold"/>
                <a:ea typeface="Inter SemiBold"/>
                <a:cs typeface="Inter SemiBold"/>
                <a:sym typeface="Inter SemiBold"/>
              </a:rPr>
              <a:t>Start of Semester</a:t>
            </a:r>
            <a:endParaRPr sz="1200">
              <a:solidFill>
                <a:schemeClr val="lt1"/>
              </a:solidFill>
              <a:latin typeface="Inter SemiBold"/>
              <a:ea typeface="Inter SemiBold"/>
              <a:cs typeface="Inter SemiBold"/>
              <a:sym typeface="Inter SemiBold"/>
            </a:endParaRPr>
          </a:p>
        </p:txBody>
      </p:sp>
      <p:sp>
        <p:nvSpPr>
          <p:cNvPr id="365" name="Google Shape;365;p43"/>
          <p:cNvSpPr/>
          <p:nvPr/>
        </p:nvSpPr>
        <p:spPr>
          <a:xfrm>
            <a:off x="2550692" y="1802450"/>
            <a:ext cx="1724700" cy="360300"/>
          </a:xfrm>
          <a:prstGeom prst="roundRect">
            <a:avLst>
              <a:gd fmla="val 50000"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Inter SemiBold"/>
                <a:ea typeface="Inter SemiBold"/>
                <a:cs typeface="Inter SemiBold"/>
                <a:sym typeface="Inter SemiBold"/>
              </a:rPr>
              <a:t>EARLY ON</a:t>
            </a:r>
            <a:endParaRPr>
              <a:solidFill>
                <a:schemeClr val="dk2"/>
              </a:solidFill>
              <a:latin typeface="Inter SemiBold"/>
              <a:ea typeface="Inter SemiBold"/>
              <a:cs typeface="Inter SemiBold"/>
              <a:sym typeface="Inter SemiBold"/>
            </a:endParaRPr>
          </a:p>
        </p:txBody>
      </p:sp>
      <p:sp>
        <p:nvSpPr>
          <p:cNvPr id="366" name="Google Shape;366;p43"/>
          <p:cNvSpPr/>
          <p:nvPr/>
        </p:nvSpPr>
        <p:spPr>
          <a:xfrm>
            <a:off x="2572563" y="2291638"/>
            <a:ext cx="1724700" cy="3603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lt1"/>
                </a:solidFill>
                <a:latin typeface="Inter SemiBold"/>
                <a:ea typeface="Inter SemiBold"/>
                <a:cs typeface="Inter SemiBold"/>
                <a:sym typeface="Inter SemiBold"/>
              </a:rPr>
              <a:t>January</a:t>
            </a:r>
            <a:r>
              <a:rPr lang="en" sz="1200">
                <a:solidFill>
                  <a:schemeClr val="lt1"/>
                </a:solidFill>
                <a:latin typeface="Inter SemiBold"/>
                <a:ea typeface="Inter SemiBold"/>
                <a:cs typeface="Inter SemiBold"/>
                <a:sym typeface="Inter SemiBold"/>
              </a:rPr>
              <a:t> 30th</a:t>
            </a:r>
            <a:endParaRPr sz="1200">
              <a:solidFill>
                <a:schemeClr val="lt1"/>
              </a:solidFill>
              <a:latin typeface="Inter SemiBold"/>
              <a:ea typeface="Inter SemiBold"/>
              <a:cs typeface="Inter SemiBold"/>
              <a:sym typeface="Inter SemiBold"/>
            </a:endParaRPr>
          </a:p>
        </p:txBody>
      </p:sp>
      <p:sp>
        <p:nvSpPr>
          <p:cNvPr id="367" name="Google Shape;367;p43"/>
          <p:cNvSpPr/>
          <p:nvPr/>
        </p:nvSpPr>
        <p:spPr>
          <a:xfrm>
            <a:off x="4545133" y="1802450"/>
            <a:ext cx="1724700" cy="360300"/>
          </a:xfrm>
          <a:prstGeom prst="roundRect">
            <a:avLst>
              <a:gd fmla="val 50000"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Inter SemiBold"/>
                <a:ea typeface="Inter SemiBold"/>
                <a:cs typeface="Inter SemiBold"/>
                <a:sym typeface="Inter SemiBold"/>
              </a:rPr>
              <a:t>CLOSING IN</a:t>
            </a:r>
            <a:endParaRPr>
              <a:solidFill>
                <a:schemeClr val="dk2"/>
              </a:solidFill>
              <a:latin typeface="Inter SemiBold"/>
              <a:ea typeface="Inter SemiBold"/>
              <a:cs typeface="Inter SemiBold"/>
              <a:sym typeface="Inter SemiBold"/>
            </a:endParaRPr>
          </a:p>
        </p:txBody>
      </p:sp>
      <p:sp>
        <p:nvSpPr>
          <p:cNvPr id="368" name="Google Shape;368;p43"/>
          <p:cNvSpPr/>
          <p:nvPr/>
        </p:nvSpPr>
        <p:spPr>
          <a:xfrm>
            <a:off x="4572163" y="2291638"/>
            <a:ext cx="1724700" cy="3603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lt1"/>
                </a:solidFill>
                <a:latin typeface="Inter SemiBold"/>
                <a:ea typeface="Inter SemiBold"/>
                <a:cs typeface="Inter SemiBold"/>
                <a:sym typeface="Inter SemiBold"/>
              </a:rPr>
              <a:t>February 6th</a:t>
            </a:r>
            <a:endParaRPr sz="1200">
              <a:solidFill>
                <a:schemeClr val="lt1"/>
              </a:solidFill>
              <a:latin typeface="Inter SemiBold"/>
              <a:ea typeface="Inter SemiBold"/>
              <a:cs typeface="Inter SemiBold"/>
              <a:sym typeface="Inter SemiBold"/>
            </a:endParaRPr>
          </a:p>
        </p:txBody>
      </p:sp>
      <p:sp>
        <p:nvSpPr>
          <p:cNvPr id="369" name="Google Shape;369;p43"/>
          <p:cNvSpPr/>
          <p:nvPr/>
        </p:nvSpPr>
        <p:spPr>
          <a:xfrm>
            <a:off x="6539575" y="1802450"/>
            <a:ext cx="1724700" cy="360300"/>
          </a:xfrm>
          <a:prstGeom prst="roundRect">
            <a:avLst>
              <a:gd fmla="val 50000"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Inter SemiBold"/>
                <a:ea typeface="Inter SemiBold"/>
                <a:cs typeface="Inter SemiBold"/>
                <a:sym typeface="Inter SemiBold"/>
              </a:rPr>
              <a:t>END OF SPRINT</a:t>
            </a:r>
            <a:endParaRPr>
              <a:solidFill>
                <a:schemeClr val="dk2"/>
              </a:solidFill>
              <a:latin typeface="Inter SemiBold"/>
              <a:ea typeface="Inter SemiBold"/>
              <a:cs typeface="Inter SemiBold"/>
              <a:sym typeface="Inter SemiBold"/>
            </a:endParaRPr>
          </a:p>
        </p:txBody>
      </p:sp>
      <p:sp>
        <p:nvSpPr>
          <p:cNvPr id="370" name="Google Shape;370;p43"/>
          <p:cNvSpPr/>
          <p:nvPr/>
        </p:nvSpPr>
        <p:spPr>
          <a:xfrm>
            <a:off x="6548663" y="2291638"/>
            <a:ext cx="1724700" cy="3603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lt1"/>
                </a:solidFill>
                <a:latin typeface="Inter SemiBold"/>
                <a:ea typeface="Inter SemiBold"/>
                <a:cs typeface="Inter SemiBold"/>
                <a:sym typeface="Inter SemiBold"/>
              </a:rPr>
              <a:t>February 18th</a:t>
            </a:r>
            <a:endParaRPr sz="1200">
              <a:solidFill>
                <a:schemeClr val="lt1"/>
              </a:solidFill>
              <a:latin typeface="Inter SemiBold"/>
              <a:ea typeface="Inter SemiBold"/>
              <a:cs typeface="Inter SemiBold"/>
              <a:sym typeface="Inter SemiBold"/>
            </a:endParaRPr>
          </a:p>
        </p:txBody>
      </p:sp>
      <p:sp>
        <p:nvSpPr>
          <p:cNvPr id="371" name="Google Shape;371;p43"/>
          <p:cNvSpPr txBox="1"/>
          <p:nvPr>
            <p:ph idx="5" type="sldNum"/>
          </p:nvPr>
        </p:nvSpPr>
        <p:spPr>
          <a:xfrm>
            <a:off x="420872" y="203200"/>
            <a:ext cx="428700" cy="3936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fld id="{00000000-1234-1234-1234-123412341234}" type="slidenum">
              <a:rPr lang="en"/>
              <a:t>‹#›</a:t>
            </a:fld>
            <a:endParaRPr/>
          </a:p>
        </p:txBody>
      </p:sp>
      <p:cxnSp>
        <p:nvCxnSpPr>
          <p:cNvPr id="372" name="Google Shape;372;p43"/>
          <p:cNvCxnSpPr/>
          <p:nvPr/>
        </p:nvCxnSpPr>
        <p:spPr>
          <a:xfrm>
            <a:off x="2423550" y="1935988"/>
            <a:ext cx="0" cy="2608500"/>
          </a:xfrm>
          <a:prstGeom prst="straightConnector1">
            <a:avLst/>
          </a:prstGeom>
          <a:noFill/>
          <a:ln cap="flat" cmpd="sng" w="9525">
            <a:solidFill>
              <a:schemeClr val="accent6"/>
            </a:solidFill>
            <a:prstDash val="solid"/>
            <a:round/>
            <a:headEnd len="med" w="med" type="oval"/>
            <a:tailEnd len="med" w="med" type="none"/>
          </a:ln>
        </p:spPr>
      </p:cxnSp>
      <p:cxnSp>
        <p:nvCxnSpPr>
          <p:cNvPr id="373" name="Google Shape;373;p43"/>
          <p:cNvCxnSpPr/>
          <p:nvPr/>
        </p:nvCxnSpPr>
        <p:spPr>
          <a:xfrm>
            <a:off x="4421425" y="1935988"/>
            <a:ext cx="0" cy="2608500"/>
          </a:xfrm>
          <a:prstGeom prst="straightConnector1">
            <a:avLst/>
          </a:prstGeom>
          <a:noFill/>
          <a:ln cap="flat" cmpd="sng" w="9525">
            <a:solidFill>
              <a:schemeClr val="accent6"/>
            </a:solidFill>
            <a:prstDash val="solid"/>
            <a:round/>
            <a:headEnd len="med" w="med" type="oval"/>
            <a:tailEnd len="med" w="med" type="none"/>
          </a:ln>
        </p:spPr>
      </p:cxnSp>
      <p:cxnSp>
        <p:nvCxnSpPr>
          <p:cNvPr id="374" name="Google Shape;374;p43"/>
          <p:cNvCxnSpPr/>
          <p:nvPr/>
        </p:nvCxnSpPr>
        <p:spPr>
          <a:xfrm>
            <a:off x="6422775" y="1935988"/>
            <a:ext cx="0" cy="2608500"/>
          </a:xfrm>
          <a:prstGeom prst="straightConnector1">
            <a:avLst/>
          </a:prstGeom>
          <a:noFill/>
          <a:ln cap="flat" cmpd="sng" w="9525">
            <a:solidFill>
              <a:schemeClr val="accent6"/>
            </a:solidFill>
            <a:prstDash val="solid"/>
            <a:round/>
            <a:headEnd len="med" w="med" type="oval"/>
            <a:tailEnd len="med" w="med" type="none"/>
          </a:ln>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44"/>
          <p:cNvSpPr txBox="1"/>
          <p:nvPr>
            <p:ph type="title"/>
          </p:nvPr>
        </p:nvSpPr>
        <p:spPr>
          <a:xfrm>
            <a:off x="452575" y="596800"/>
            <a:ext cx="3398700" cy="137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Backlog</a:t>
            </a:r>
            <a:endParaRPr/>
          </a:p>
        </p:txBody>
      </p:sp>
      <p:sp>
        <p:nvSpPr>
          <p:cNvPr id="380" name="Google Shape;380;p44"/>
          <p:cNvSpPr txBox="1"/>
          <p:nvPr>
            <p:ph idx="1" type="body"/>
          </p:nvPr>
        </p:nvSpPr>
        <p:spPr>
          <a:xfrm>
            <a:off x="452575" y="1966775"/>
            <a:ext cx="3212700" cy="2080200"/>
          </a:xfrm>
          <a:prstGeom prst="rect">
            <a:avLst/>
          </a:prstGeom>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SzPts val="1200"/>
              <a:buChar char="●"/>
            </a:pPr>
            <a:r>
              <a:rPr lang="en"/>
              <a:t>User Authentication &amp; Profiles</a:t>
            </a:r>
            <a:endParaRPr/>
          </a:p>
          <a:p>
            <a:pPr indent="-304800" lvl="0" marL="457200" rtl="0" algn="l">
              <a:lnSpc>
                <a:spcPct val="115000"/>
              </a:lnSpc>
              <a:spcBef>
                <a:spcPts val="0"/>
              </a:spcBef>
              <a:spcAft>
                <a:spcPts val="0"/>
              </a:spcAft>
              <a:buSzPts val="1200"/>
              <a:buChar char="●"/>
            </a:pPr>
            <a:r>
              <a:rPr lang="en"/>
              <a:t>Matchmaking &amp; Leaderboards</a:t>
            </a:r>
            <a:endParaRPr/>
          </a:p>
          <a:p>
            <a:pPr indent="-304800" lvl="0" marL="457200" rtl="0" algn="l">
              <a:lnSpc>
                <a:spcPct val="115000"/>
              </a:lnSpc>
              <a:spcBef>
                <a:spcPts val="0"/>
              </a:spcBef>
              <a:spcAft>
                <a:spcPts val="0"/>
              </a:spcAft>
              <a:buSzPts val="1200"/>
              <a:buChar char="●"/>
            </a:pPr>
            <a:r>
              <a:rPr lang="en"/>
              <a:t>AI Opponent Mode</a:t>
            </a:r>
            <a:endParaRPr/>
          </a:p>
          <a:p>
            <a:pPr indent="-304800" lvl="0" marL="457200" rtl="0" algn="l">
              <a:lnSpc>
                <a:spcPct val="115000"/>
              </a:lnSpc>
              <a:spcBef>
                <a:spcPts val="0"/>
              </a:spcBef>
              <a:spcAft>
                <a:spcPts val="0"/>
              </a:spcAft>
              <a:buSzPts val="1200"/>
              <a:buChar char="●"/>
            </a:pPr>
            <a:r>
              <a:rPr lang="en"/>
              <a:t>Battle Logs</a:t>
            </a:r>
            <a:endParaRPr/>
          </a:p>
          <a:p>
            <a:pPr indent="-304800" lvl="0" marL="457200" rtl="0" algn="l">
              <a:lnSpc>
                <a:spcPct val="115000"/>
              </a:lnSpc>
              <a:spcBef>
                <a:spcPts val="0"/>
              </a:spcBef>
              <a:spcAft>
                <a:spcPts val="0"/>
              </a:spcAft>
              <a:buSzPts val="1200"/>
              <a:buChar char="●"/>
            </a:pPr>
            <a:r>
              <a:rPr lang="en"/>
              <a:t>Simulator Summary</a:t>
            </a:r>
            <a:endParaRPr/>
          </a:p>
          <a:p>
            <a:pPr indent="-304800" lvl="0" marL="457200" rtl="0" algn="l">
              <a:lnSpc>
                <a:spcPct val="115000"/>
              </a:lnSpc>
              <a:spcBef>
                <a:spcPts val="0"/>
              </a:spcBef>
              <a:spcAft>
                <a:spcPts val="0"/>
              </a:spcAft>
              <a:buSzPts val="1200"/>
              <a:buChar char="●"/>
            </a:pPr>
            <a:r>
              <a:rPr lang="en"/>
              <a:t>Front-End Interactions</a:t>
            </a:r>
            <a:endParaRPr/>
          </a:p>
          <a:p>
            <a:pPr indent="-304800" lvl="0" marL="457200" rtl="0" algn="l">
              <a:lnSpc>
                <a:spcPct val="115000"/>
              </a:lnSpc>
              <a:spcBef>
                <a:spcPts val="0"/>
              </a:spcBef>
              <a:spcAft>
                <a:spcPts val="0"/>
              </a:spcAft>
              <a:buSzPts val="1200"/>
              <a:buChar char="●"/>
            </a:pPr>
            <a:r>
              <a:rPr lang="en"/>
              <a:t>Real-Time Websockets</a:t>
            </a:r>
            <a:endParaRPr/>
          </a:p>
          <a:p>
            <a:pPr indent="-304800" lvl="0" marL="457200" rtl="0" algn="l">
              <a:lnSpc>
                <a:spcPct val="115000"/>
              </a:lnSpc>
              <a:spcBef>
                <a:spcPts val="0"/>
              </a:spcBef>
              <a:spcAft>
                <a:spcPts val="0"/>
              </a:spcAft>
              <a:buSzPts val="1200"/>
              <a:buChar char="●"/>
            </a:pPr>
            <a:r>
              <a:rPr lang="en"/>
              <a:t>Multiple Docker Instances </a:t>
            </a:r>
            <a:endParaRPr/>
          </a:p>
        </p:txBody>
      </p:sp>
      <p:sp>
        <p:nvSpPr>
          <p:cNvPr id="381" name="Google Shape;381;p44"/>
          <p:cNvSpPr txBox="1"/>
          <p:nvPr>
            <p:ph idx="12" type="sldNum"/>
          </p:nvPr>
        </p:nvSpPr>
        <p:spPr>
          <a:xfrm>
            <a:off x="420872" y="203200"/>
            <a:ext cx="428700" cy="3936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fld id="{00000000-1234-1234-1234-123412341234}" type="slidenum">
              <a:rPr lang="en"/>
              <a:t>‹#›</a:t>
            </a:fld>
            <a:endParaRPr/>
          </a:p>
        </p:txBody>
      </p:sp>
      <p:pic>
        <p:nvPicPr>
          <p:cNvPr id="382" name="Google Shape;382;p44"/>
          <p:cNvPicPr preferRelativeResize="0"/>
          <p:nvPr/>
        </p:nvPicPr>
        <p:blipFill>
          <a:blip r:embed="rId3">
            <a:alphaModFix/>
          </a:blip>
          <a:stretch>
            <a:fillRect/>
          </a:stretch>
        </p:blipFill>
        <p:spPr>
          <a:xfrm>
            <a:off x="3851275" y="860213"/>
            <a:ext cx="4987925" cy="342308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6" name="Shape 386"/>
        <p:cNvGrpSpPr/>
        <p:nvPr/>
      </p:nvGrpSpPr>
      <p:grpSpPr>
        <a:xfrm>
          <a:off x="0" y="0"/>
          <a:ext cx="0" cy="0"/>
          <a:chOff x="0" y="0"/>
          <a:chExt cx="0" cy="0"/>
        </a:xfrm>
      </p:grpSpPr>
      <p:sp>
        <p:nvSpPr>
          <p:cNvPr id="387" name="Google Shape;387;p45"/>
          <p:cNvSpPr txBox="1"/>
          <p:nvPr>
            <p:ph idx="1" type="subTitle"/>
          </p:nvPr>
        </p:nvSpPr>
        <p:spPr>
          <a:xfrm>
            <a:off x="3486575" y="2706950"/>
            <a:ext cx="1466400" cy="2754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a:t>SHIFT FOCUS</a:t>
            </a:r>
            <a:endParaRPr/>
          </a:p>
        </p:txBody>
      </p:sp>
      <p:sp>
        <p:nvSpPr>
          <p:cNvPr id="388" name="Google Shape;388;p45"/>
          <p:cNvSpPr txBox="1"/>
          <p:nvPr>
            <p:ph idx="2" type="body"/>
          </p:nvPr>
        </p:nvSpPr>
        <p:spPr>
          <a:xfrm>
            <a:off x="3416075" y="2982325"/>
            <a:ext cx="1607400" cy="10869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None/>
            </a:pPr>
            <a:r>
              <a:rPr lang="en"/>
              <a:t>Pivot from a 1v1 system to a large simulator; tournament-style</a:t>
            </a:r>
            <a:endParaRPr/>
          </a:p>
        </p:txBody>
      </p:sp>
      <p:sp>
        <p:nvSpPr>
          <p:cNvPr id="389" name="Google Shape;389;p45"/>
          <p:cNvSpPr txBox="1"/>
          <p:nvPr>
            <p:ph idx="3" type="subTitle"/>
          </p:nvPr>
        </p:nvSpPr>
        <p:spPr>
          <a:xfrm>
            <a:off x="5358925" y="2706950"/>
            <a:ext cx="1466400" cy="2754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a:t>MULTIPLE FILES</a:t>
            </a:r>
            <a:endParaRPr/>
          </a:p>
        </p:txBody>
      </p:sp>
      <p:sp>
        <p:nvSpPr>
          <p:cNvPr id="390" name="Google Shape;390;p45"/>
          <p:cNvSpPr txBox="1"/>
          <p:nvPr>
            <p:ph idx="4" type="body"/>
          </p:nvPr>
        </p:nvSpPr>
        <p:spPr>
          <a:xfrm>
            <a:off x="5288425" y="2982325"/>
            <a:ext cx="1607400" cy="1086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Should be able to drop a bunch of files in and they play each other</a:t>
            </a:r>
            <a:endParaRPr/>
          </a:p>
        </p:txBody>
      </p:sp>
      <p:sp>
        <p:nvSpPr>
          <p:cNvPr id="391" name="Google Shape;391;p45"/>
          <p:cNvSpPr txBox="1"/>
          <p:nvPr>
            <p:ph idx="5" type="subTitle"/>
          </p:nvPr>
        </p:nvSpPr>
        <p:spPr>
          <a:xfrm>
            <a:off x="7231275" y="2706950"/>
            <a:ext cx="1466400" cy="2754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a:t>WHAT’S NEXT?</a:t>
            </a:r>
            <a:endParaRPr/>
          </a:p>
        </p:txBody>
      </p:sp>
      <p:sp>
        <p:nvSpPr>
          <p:cNvPr id="392" name="Google Shape;392;p45"/>
          <p:cNvSpPr txBox="1"/>
          <p:nvPr>
            <p:ph idx="6" type="body"/>
          </p:nvPr>
        </p:nvSpPr>
        <p:spPr>
          <a:xfrm>
            <a:off x="7160775" y="2982325"/>
            <a:ext cx="1607400" cy="10869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t>We listened to feedback and our current work heavily feeds into the shift in direction</a:t>
            </a:r>
            <a:endParaRPr/>
          </a:p>
          <a:p>
            <a:pPr indent="0" lvl="0" marL="0" rtl="0" algn="ctr">
              <a:spcBef>
                <a:spcPts val="0"/>
              </a:spcBef>
              <a:spcAft>
                <a:spcPts val="0"/>
              </a:spcAft>
              <a:buNone/>
            </a:pPr>
            <a:r>
              <a:t/>
            </a:r>
            <a:endParaRPr/>
          </a:p>
        </p:txBody>
      </p:sp>
      <p:sp>
        <p:nvSpPr>
          <p:cNvPr id="393" name="Google Shape;393;p45"/>
          <p:cNvSpPr/>
          <p:nvPr/>
        </p:nvSpPr>
        <p:spPr>
          <a:xfrm>
            <a:off x="4005438" y="1791785"/>
            <a:ext cx="454682" cy="452738"/>
          </a:xfrm>
          <a:custGeom>
            <a:rect b="b" l="l" r="r" t="t"/>
            <a:pathLst>
              <a:path extrusionOk="0" h="163296" w="163997">
                <a:moveTo>
                  <a:pt x="74289" y="12615"/>
                </a:moveTo>
                <a:lnTo>
                  <a:pt x="77794" y="13316"/>
                </a:lnTo>
                <a:lnTo>
                  <a:pt x="79896" y="15419"/>
                </a:lnTo>
                <a:lnTo>
                  <a:pt x="81999" y="17521"/>
                </a:lnTo>
                <a:lnTo>
                  <a:pt x="81999" y="21025"/>
                </a:lnTo>
                <a:lnTo>
                  <a:pt x="81999" y="23829"/>
                </a:lnTo>
                <a:lnTo>
                  <a:pt x="79896" y="26632"/>
                </a:lnTo>
                <a:lnTo>
                  <a:pt x="77794" y="28034"/>
                </a:lnTo>
                <a:lnTo>
                  <a:pt x="74289" y="28735"/>
                </a:lnTo>
                <a:lnTo>
                  <a:pt x="70785" y="28034"/>
                </a:lnTo>
                <a:lnTo>
                  <a:pt x="68683" y="26632"/>
                </a:lnTo>
                <a:lnTo>
                  <a:pt x="66580" y="23829"/>
                </a:lnTo>
                <a:lnTo>
                  <a:pt x="66580" y="21025"/>
                </a:lnTo>
                <a:lnTo>
                  <a:pt x="66580" y="17521"/>
                </a:lnTo>
                <a:lnTo>
                  <a:pt x="68683" y="15419"/>
                </a:lnTo>
                <a:lnTo>
                  <a:pt x="70785" y="13316"/>
                </a:lnTo>
                <a:lnTo>
                  <a:pt x="74289" y="12615"/>
                </a:lnTo>
                <a:close/>
                <a:moveTo>
                  <a:pt x="154886" y="86904"/>
                </a:moveTo>
                <a:lnTo>
                  <a:pt x="105126" y="136663"/>
                </a:lnTo>
                <a:lnTo>
                  <a:pt x="79896" y="112134"/>
                </a:lnTo>
                <a:lnTo>
                  <a:pt x="70785" y="121245"/>
                </a:lnTo>
                <a:lnTo>
                  <a:pt x="105126" y="155586"/>
                </a:lnTo>
                <a:lnTo>
                  <a:pt x="163996" y="96716"/>
                </a:lnTo>
                <a:lnTo>
                  <a:pt x="154886" y="86904"/>
                </a:lnTo>
                <a:close/>
                <a:moveTo>
                  <a:pt x="74289" y="0"/>
                </a:moveTo>
                <a:lnTo>
                  <a:pt x="67281" y="701"/>
                </a:lnTo>
                <a:lnTo>
                  <a:pt x="61674" y="4205"/>
                </a:lnTo>
                <a:lnTo>
                  <a:pt x="56769" y="8410"/>
                </a:lnTo>
                <a:lnTo>
                  <a:pt x="53965" y="14718"/>
                </a:lnTo>
                <a:lnTo>
                  <a:pt x="15419" y="14718"/>
                </a:lnTo>
                <a:lnTo>
                  <a:pt x="9112" y="15419"/>
                </a:lnTo>
                <a:lnTo>
                  <a:pt x="4206" y="18923"/>
                </a:lnTo>
                <a:lnTo>
                  <a:pt x="702" y="23829"/>
                </a:lnTo>
                <a:lnTo>
                  <a:pt x="1" y="30136"/>
                </a:lnTo>
                <a:lnTo>
                  <a:pt x="1" y="147877"/>
                </a:lnTo>
                <a:lnTo>
                  <a:pt x="702" y="154184"/>
                </a:lnTo>
                <a:lnTo>
                  <a:pt x="4206" y="159090"/>
                </a:lnTo>
                <a:lnTo>
                  <a:pt x="9112" y="162594"/>
                </a:lnTo>
                <a:lnTo>
                  <a:pt x="15419" y="163295"/>
                </a:lnTo>
                <a:lnTo>
                  <a:pt x="65879" y="163295"/>
                </a:lnTo>
                <a:lnTo>
                  <a:pt x="65879" y="149979"/>
                </a:lnTo>
                <a:lnTo>
                  <a:pt x="14718" y="149979"/>
                </a:lnTo>
                <a:lnTo>
                  <a:pt x="14018" y="149278"/>
                </a:lnTo>
                <a:lnTo>
                  <a:pt x="13317" y="148577"/>
                </a:lnTo>
                <a:lnTo>
                  <a:pt x="13317" y="147877"/>
                </a:lnTo>
                <a:lnTo>
                  <a:pt x="13317" y="30136"/>
                </a:lnTo>
                <a:lnTo>
                  <a:pt x="13317" y="29435"/>
                </a:lnTo>
                <a:lnTo>
                  <a:pt x="14018" y="28735"/>
                </a:lnTo>
                <a:lnTo>
                  <a:pt x="14718" y="28034"/>
                </a:lnTo>
                <a:lnTo>
                  <a:pt x="35043" y="28034"/>
                </a:lnTo>
                <a:lnTo>
                  <a:pt x="35043" y="50460"/>
                </a:lnTo>
                <a:lnTo>
                  <a:pt x="113536" y="50460"/>
                </a:lnTo>
                <a:lnTo>
                  <a:pt x="113536" y="28034"/>
                </a:lnTo>
                <a:lnTo>
                  <a:pt x="133860" y="28034"/>
                </a:lnTo>
                <a:lnTo>
                  <a:pt x="134561" y="28735"/>
                </a:lnTo>
                <a:lnTo>
                  <a:pt x="135262" y="29435"/>
                </a:lnTo>
                <a:lnTo>
                  <a:pt x="135963" y="30136"/>
                </a:lnTo>
                <a:lnTo>
                  <a:pt x="135963" y="71486"/>
                </a:lnTo>
                <a:lnTo>
                  <a:pt x="148578" y="71486"/>
                </a:lnTo>
                <a:lnTo>
                  <a:pt x="148578" y="30136"/>
                </a:lnTo>
                <a:lnTo>
                  <a:pt x="147877" y="23829"/>
                </a:lnTo>
                <a:lnTo>
                  <a:pt x="144373" y="18923"/>
                </a:lnTo>
                <a:lnTo>
                  <a:pt x="139467" y="15419"/>
                </a:lnTo>
                <a:lnTo>
                  <a:pt x="133160" y="14718"/>
                </a:lnTo>
                <a:lnTo>
                  <a:pt x="94614" y="14718"/>
                </a:lnTo>
                <a:lnTo>
                  <a:pt x="91810" y="8410"/>
                </a:lnTo>
                <a:lnTo>
                  <a:pt x="86904" y="4205"/>
                </a:lnTo>
                <a:lnTo>
                  <a:pt x="81298" y="701"/>
                </a:lnTo>
                <a:lnTo>
                  <a:pt x="7428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45"/>
          <p:cNvSpPr/>
          <p:nvPr/>
        </p:nvSpPr>
        <p:spPr>
          <a:xfrm>
            <a:off x="5819362" y="1839580"/>
            <a:ext cx="545532" cy="357148"/>
          </a:xfrm>
          <a:custGeom>
            <a:rect b="b" l="l" r="r" t="t"/>
            <a:pathLst>
              <a:path extrusionOk="0" h="127553" w="194833">
                <a:moveTo>
                  <a:pt x="65178" y="12615"/>
                </a:moveTo>
                <a:lnTo>
                  <a:pt x="72186" y="14017"/>
                </a:lnTo>
                <a:lnTo>
                  <a:pt x="77793" y="18222"/>
                </a:lnTo>
                <a:lnTo>
                  <a:pt x="81998" y="23829"/>
                </a:lnTo>
                <a:lnTo>
                  <a:pt x="82699" y="30136"/>
                </a:lnTo>
                <a:lnTo>
                  <a:pt x="81998" y="37145"/>
                </a:lnTo>
                <a:lnTo>
                  <a:pt x="77793" y="42751"/>
                </a:lnTo>
                <a:lnTo>
                  <a:pt x="72186" y="46956"/>
                </a:lnTo>
                <a:lnTo>
                  <a:pt x="65178" y="47657"/>
                </a:lnTo>
                <a:lnTo>
                  <a:pt x="58870" y="46956"/>
                </a:lnTo>
                <a:lnTo>
                  <a:pt x="53264" y="42751"/>
                </a:lnTo>
                <a:lnTo>
                  <a:pt x="49059" y="37145"/>
                </a:lnTo>
                <a:lnTo>
                  <a:pt x="47657" y="30136"/>
                </a:lnTo>
                <a:lnTo>
                  <a:pt x="49059" y="23829"/>
                </a:lnTo>
                <a:lnTo>
                  <a:pt x="53264" y="18222"/>
                </a:lnTo>
                <a:lnTo>
                  <a:pt x="58870" y="14017"/>
                </a:lnTo>
                <a:lnTo>
                  <a:pt x="65178" y="12615"/>
                </a:lnTo>
                <a:close/>
                <a:moveTo>
                  <a:pt x="102322" y="0"/>
                </a:moveTo>
                <a:lnTo>
                  <a:pt x="107929" y="6308"/>
                </a:lnTo>
                <a:lnTo>
                  <a:pt x="110732" y="14017"/>
                </a:lnTo>
                <a:lnTo>
                  <a:pt x="112835" y="22427"/>
                </a:lnTo>
                <a:lnTo>
                  <a:pt x="113536" y="30136"/>
                </a:lnTo>
                <a:lnTo>
                  <a:pt x="112835" y="38546"/>
                </a:lnTo>
                <a:lnTo>
                  <a:pt x="110732" y="46956"/>
                </a:lnTo>
                <a:lnTo>
                  <a:pt x="107929" y="53965"/>
                </a:lnTo>
                <a:lnTo>
                  <a:pt x="102322" y="60973"/>
                </a:lnTo>
                <a:lnTo>
                  <a:pt x="102322" y="60973"/>
                </a:lnTo>
                <a:lnTo>
                  <a:pt x="107929" y="59571"/>
                </a:lnTo>
                <a:lnTo>
                  <a:pt x="117741" y="54666"/>
                </a:lnTo>
                <a:lnTo>
                  <a:pt x="121946" y="50461"/>
                </a:lnTo>
                <a:lnTo>
                  <a:pt x="125450" y="46256"/>
                </a:lnTo>
                <a:lnTo>
                  <a:pt x="128954" y="36444"/>
                </a:lnTo>
                <a:lnTo>
                  <a:pt x="129655" y="30136"/>
                </a:lnTo>
                <a:lnTo>
                  <a:pt x="128954" y="24530"/>
                </a:lnTo>
                <a:lnTo>
                  <a:pt x="125450" y="14718"/>
                </a:lnTo>
                <a:lnTo>
                  <a:pt x="121946" y="9812"/>
                </a:lnTo>
                <a:lnTo>
                  <a:pt x="117741" y="6308"/>
                </a:lnTo>
                <a:lnTo>
                  <a:pt x="107929" y="1402"/>
                </a:lnTo>
                <a:lnTo>
                  <a:pt x="102322" y="0"/>
                </a:lnTo>
                <a:close/>
                <a:moveTo>
                  <a:pt x="59571" y="0"/>
                </a:moveTo>
                <a:lnTo>
                  <a:pt x="48358" y="4906"/>
                </a:lnTo>
                <a:lnTo>
                  <a:pt x="43452" y="9111"/>
                </a:lnTo>
                <a:lnTo>
                  <a:pt x="39948" y="13316"/>
                </a:lnTo>
                <a:lnTo>
                  <a:pt x="35042" y="24530"/>
                </a:lnTo>
                <a:lnTo>
                  <a:pt x="35042" y="30136"/>
                </a:lnTo>
                <a:lnTo>
                  <a:pt x="35042" y="36444"/>
                </a:lnTo>
                <a:lnTo>
                  <a:pt x="39948" y="47657"/>
                </a:lnTo>
                <a:lnTo>
                  <a:pt x="43452" y="51862"/>
                </a:lnTo>
                <a:lnTo>
                  <a:pt x="48358" y="56067"/>
                </a:lnTo>
                <a:lnTo>
                  <a:pt x="59571" y="60973"/>
                </a:lnTo>
                <a:lnTo>
                  <a:pt x="71485" y="60973"/>
                </a:lnTo>
                <a:lnTo>
                  <a:pt x="82699" y="56067"/>
                </a:lnTo>
                <a:lnTo>
                  <a:pt x="86904" y="51862"/>
                </a:lnTo>
                <a:lnTo>
                  <a:pt x="91109" y="47657"/>
                </a:lnTo>
                <a:lnTo>
                  <a:pt x="96015" y="36444"/>
                </a:lnTo>
                <a:lnTo>
                  <a:pt x="96015" y="30136"/>
                </a:lnTo>
                <a:lnTo>
                  <a:pt x="96015" y="24530"/>
                </a:lnTo>
                <a:lnTo>
                  <a:pt x="91109" y="13316"/>
                </a:lnTo>
                <a:lnTo>
                  <a:pt x="86904" y="9111"/>
                </a:lnTo>
                <a:lnTo>
                  <a:pt x="82699" y="4906"/>
                </a:lnTo>
                <a:lnTo>
                  <a:pt x="71485" y="0"/>
                </a:lnTo>
                <a:close/>
                <a:moveTo>
                  <a:pt x="164697" y="22427"/>
                </a:moveTo>
                <a:lnTo>
                  <a:pt x="164697" y="39948"/>
                </a:lnTo>
                <a:lnTo>
                  <a:pt x="147176" y="39948"/>
                </a:lnTo>
                <a:lnTo>
                  <a:pt x="147176" y="52563"/>
                </a:lnTo>
                <a:lnTo>
                  <a:pt x="164697" y="52563"/>
                </a:lnTo>
                <a:lnTo>
                  <a:pt x="164697" y="70084"/>
                </a:lnTo>
                <a:lnTo>
                  <a:pt x="177312" y="70084"/>
                </a:lnTo>
                <a:lnTo>
                  <a:pt x="177312" y="52563"/>
                </a:lnTo>
                <a:lnTo>
                  <a:pt x="194833" y="52563"/>
                </a:lnTo>
                <a:lnTo>
                  <a:pt x="194833" y="39948"/>
                </a:lnTo>
                <a:lnTo>
                  <a:pt x="177312" y="39948"/>
                </a:lnTo>
                <a:lnTo>
                  <a:pt x="177312" y="22427"/>
                </a:lnTo>
                <a:close/>
                <a:moveTo>
                  <a:pt x="65178" y="88306"/>
                </a:moveTo>
                <a:lnTo>
                  <a:pt x="77092" y="89007"/>
                </a:lnTo>
                <a:lnTo>
                  <a:pt x="89006" y="91109"/>
                </a:lnTo>
                <a:lnTo>
                  <a:pt x="100921" y="94613"/>
                </a:lnTo>
                <a:lnTo>
                  <a:pt x="112134" y="99519"/>
                </a:lnTo>
                <a:lnTo>
                  <a:pt x="114937" y="100921"/>
                </a:lnTo>
                <a:lnTo>
                  <a:pt x="116339" y="103724"/>
                </a:lnTo>
                <a:lnTo>
                  <a:pt x="117741" y="105827"/>
                </a:lnTo>
                <a:lnTo>
                  <a:pt x="117741" y="108630"/>
                </a:lnTo>
                <a:lnTo>
                  <a:pt x="117741" y="114937"/>
                </a:lnTo>
                <a:lnTo>
                  <a:pt x="12615" y="114937"/>
                </a:lnTo>
                <a:lnTo>
                  <a:pt x="12615" y="108630"/>
                </a:lnTo>
                <a:lnTo>
                  <a:pt x="13316" y="105827"/>
                </a:lnTo>
                <a:lnTo>
                  <a:pt x="14718" y="103724"/>
                </a:lnTo>
                <a:lnTo>
                  <a:pt x="16119" y="100921"/>
                </a:lnTo>
                <a:lnTo>
                  <a:pt x="18923" y="99519"/>
                </a:lnTo>
                <a:lnTo>
                  <a:pt x="30136" y="94613"/>
                </a:lnTo>
                <a:lnTo>
                  <a:pt x="41350" y="91109"/>
                </a:lnTo>
                <a:lnTo>
                  <a:pt x="53264" y="89007"/>
                </a:lnTo>
                <a:lnTo>
                  <a:pt x="65178" y="88306"/>
                </a:lnTo>
                <a:close/>
                <a:moveTo>
                  <a:pt x="65178" y="74990"/>
                </a:moveTo>
                <a:lnTo>
                  <a:pt x="51862" y="75691"/>
                </a:lnTo>
                <a:lnTo>
                  <a:pt x="38546" y="78494"/>
                </a:lnTo>
                <a:lnTo>
                  <a:pt x="25230" y="81998"/>
                </a:lnTo>
                <a:lnTo>
                  <a:pt x="12615" y="88306"/>
                </a:lnTo>
                <a:lnTo>
                  <a:pt x="7009" y="91109"/>
                </a:lnTo>
                <a:lnTo>
                  <a:pt x="3504" y="96716"/>
                </a:lnTo>
                <a:lnTo>
                  <a:pt x="0" y="102322"/>
                </a:lnTo>
                <a:lnTo>
                  <a:pt x="0" y="108630"/>
                </a:lnTo>
                <a:lnTo>
                  <a:pt x="0" y="127553"/>
                </a:lnTo>
                <a:lnTo>
                  <a:pt x="131057" y="127553"/>
                </a:lnTo>
                <a:lnTo>
                  <a:pt x="131057" y="108630"/>
                </a:lnTo>
                <a:lnTo>
                  <a:pt x="130356" y="102322"/>
                </a:lnTo>
                <a:lnTo>
                  <a:pt x="127552" y="96716"/>
                </a:lnTo>
                <a:lnTo>
                  <a:pt x="124048" y="91109"/>
                </a:lnTo>
                <a:lnTo>
                  <a:pt x="118442" y="88306"/>
                </a:lnTo>
                <a:lnTo>
                  <a:pt x="105126" y="81998"/>
                </a:lnTo>
                <a:lnTo>
                  <a:pt x="91810" y="78494"/>
                </a:lnTo>
                <a:lnTo>
                  <a:pt x="78494" y="75691"/>
                </a:lnTo>
                <a:lnTo>
                  <a:pt x="65178" y="74990"/>
                </a:lnTo>
                <a:close/>
                <a:moveTo>
                  <a:pt x="137364" y="82699"/>
                </a:moveTo>
                <a:lnTo>
                  <a:pt x="142270" y="87605"/>
                </a:lnTo>
                <a:lnTo>
                  <a:pt x="145774" y="93912"/>
                </a:lnTo>
                <a:lnTo>
                  <a:pt x="147877" y="100220"/>
                </a:lnTo>
                <a:lnTo>
                  <a:pt x="148577" y="107228"/>
                </a:lnTo>
                <a:lnTo>
                  <a:pt x="148577" y="127553"/>
                </a:lnTo>
                <a:lnTo>
                  <a:pt x="164697" y="127553"/>
                </a:lnTo>
                <a:lnTo>
                  <a:pt x="164697" y="107228"/>
                </a:lnTo>
                <a:lnTo>
                  <a:pt x="163996" y="102322"/>
                </a:lnTo>
                <a:lnTo>
                  <a:pt x="159791" y="94613"/>
                </a:lnTo>
                <a:lnTo>
                  <a:pt x="156287" y="91810"/>
                </a:lnTo>
                <a:lnTo>
                  <a:pt x="147176" y="86203"/>
                </a:lnTo>
                <a:lnTo>
                  <a:pt x="137364" y="82699"/>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45"/>
          <p:cNvSpPr/>
          <p:nvPr/>
        </p:nvSpPr>
        <p:spPr>
          <a:xfrm>
            <a:off x="7782763" y="1869913"/>
            <a:ext cx="357121" cy="357121"/>
          </a:xfrm>
          <a:custGeom>
            <a:rect b="b" l="l" r="r" t="t"/>
            <a:pathLst>
              <a:path extrusionOk="0" h="108630" w="108630">
                <a:moveTo>
                  <a:pt x="7709" y="0"/>
                </a:moveTo>
                <a:lnTo>
                  <a:pt x="7709" y="12615"/>
                </a:lnTo>
                <a:lnTo>
                  <a:pt x="86203" y="12615"/>
                </a:lnTo>
                <a:lnTo>
                  <a:pt x="0" y="99519"/>
                </a:lnTo>
                <a:lnTo>
                  <a:pt x="9111" y="108630"/>
                </a:lnTo>
                <a:lnTo>
                  <a:pt x="95314" y="22427"/>
                </a:lnTo>
                <a:lnTo>
                  <a:pt x="95314" y="100220"/>
                </a:lnTo>
                <a:lnTo>
                  <a:pt x="108630" y="100220"/>
                </a:lnTo>
                <a:lnTo>
                  <a:pt x="10863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45"/>
          <p:cNvSpPr txBox="1"/>
          <p:nvPr>
            <p:ph type="title"/>
          </p:nvPr>
        </p:nvSpPr>
        <p:spPr>
          <a:xfrm>
            <a:off x="430425" y="589975"/>
            <a:ext cx="6767700" cy="87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Sponsor Feedback</a:t>
            </a:r>
            <a:endParaRPr/>
          </a:p>
        </p:txBody>
      </p:sp>
      <p:sp>
        <p:nvSpPr>
          <p:cNvPr id="397" name="Google Shape;397;p45"/>
          <p:cNvSpPr txBox="1"/>
          <p:nvPr>
            <p:ph idx="7" type="body"/>
          </p:nvPr>
        </p:nvSpPr>
        <p:spPr>
          <a:xfrm>
            <a:off x="603475" y="2706950"/>
            <a:ext cx="2313300" cy="1755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current implementation, while functional, doesn't yet match the sponsor's vision of a simple drop-and-run tournament system, but we're moving in that direction.</a:t>
            </a:r>
            <a:endParaRPr/>
          </a:p>
        </p:txBody>
      </p:sp>
      <p:sp>
        <p:nvSpPr>
          <p:cNvPr id="398" name="Google Shape;398;p45"/>
          <p:cNvSpPr/>
          <p:nvPr/>
        </p:nvSpPr>
        <p:spPr>
          <a:xfrm>
            <a:off x="603475" y="1753866"/>
            <a:ext cx="2313300" cy="5892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dk2"/>
                </a:solidFill>
                <a:latin typeface="Inter SemiBold"/>
                <a:ea typeface="Inter SemiBold"/>
                <a:cs typeface="Inter SemiBold"/>
                <a:sym typeface="Inter SemiBold"/>
              </a:rPr>
              <a:t>GAMES</a:t>
            </a:r>
            <a:endParaRPr sz="3000">
              <a:solidFill>
                <a:schemeClr val="dk2"/>
              </a:solidFill>
              <a:latin typeface="Inter SemiBold"/>
              <a:ea typeface="Inter SemiBold"/>
              <a:cs typeface="Inter SemiBold"/>
              <a:sym typeface="Inter SemiBold"/>
            </a:endParaRPr>
          </a:p>
        </p:txBody>
      </p:sp>
      <p:cxnSp>
        <p:nvCxnSpPr>
          <p:cNvPr id="399" name="Google Shape;399;p45"/>
          <p:cNvCxnSpPr/>
          <p:nvPr/>
        </p:nvCxnSpPr>
        <p:spPr>
          <a:xfrm>
            <a:off x="5182025" y="2827800"/>
            <a:ext cx="0" cy="1232400"/>
          </a:xfrm>
          <a:prstGeom prst="straightConnector1">
            <a:avLst/>
          </a:prstGeom>
          <a:noFill/>
          <a:ln cap="flat" cmpd="sng" w="9525">
            <a:solidFill>
              <a:schemeClr val="lt2"/>
            </a:solidFill>
            <a:prstDash val="solid"/>
            <a:round/>
            <a:headEnd len="med" w="med" type="none"/>
            <a:tailEnd len="med" w="med" type="none"/>
          </a:ln>
        </p:spPr>
      </p:cxnSp>
      <p:cxnSp>
        <p:nvCxnSpPr>
          <p:cNvPr id="400" name="Google Shape;400;p45"/>
          <p:cNvCxnSpPr/>
          <p:nvPr/>
        </p:nvCxnSpPr>
        <p:spPr>
          <a:xfrm>
            <a:off x="7021675" y="2827800"/>
            <a:ext cx="0" cy="123240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4" name="Shape 404"/>
        <p:cNvGrpSpPr/>
        <p:nvPr/>
      </p:nvGrpSpPr>
      <p:grpSpPr>
        <a:xfrm>
          <a:off x="0" y="0"/>
          <a:ext cx="0" cy="0"/>
          <a:chOff x="0" y="0"/>
          <a:chExt cx="0" cy="0"/>
        </a:xfrm>
      </p:grpSpPr>
      <p:sp>
        <p:nvSpPr>
          <p:cNvPr id="405" name="Google Shape;405;p4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406" name="Google Shape;406;p46"/>
          <p:cNvSpPr txBox="1"/>
          <p:nvPr>
            <p:ph type="title"/>
          </p:nvPr>
        </p:nvSpPr>
        <p:spPr>
          <a:xfrm>
            <a:off x="1704600" y="111775"/>
            <a:ext cx="5734800" cy="1650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4900"/>
              <a:t>Test your Bot</a:t>
            </a:r>
            <a:endParaRPr sz="4900"/>
          </a:p>
        </p:txBody>
      </p:sp>
      <p:sp>
        <p:nvSpPr>
          <p:cNvPr id="407" name="Google Shape;407;p46"/>
          <p:cNvSpPr txBox="1"/>
          <p:nvPr>
            <p:ph idx="2" type="title"/>
          </p:nvPr>
        </p:nvSpPr>
        <p:spPr>
          <a:xfrm>
            <a:off x="228025" y="3325325"/>
            <a:ext cx="3698700" cy="52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Uploaded via</a:t>
            </a:r>
            <a:endParaRPr/>
          </a:p>
          <a:p>
            <a:pPr indent="0" lvl="0" marL="0" rtl="0" algn="l">
              <a:spcBef>
                <a:spcPts val="0"/>
              </a:spcBef>
              <a:spcAft>
                <a:spcPts val="0"/>
              </a:spcAft>
              <a:buNone/>
            </a:pPr>
            <a:r>
              <a:rPr lang="en"/>
              <a:t>Online Site</a:t>
            </a:r>
            <a:endParaRPr/>
          </a:p>
        </p:txBody>
      </p:sp>
      <p:pic>
        <p:nvPicPr>
          <p:cNvPr id="408" name="Google Shape;408;p46"/>
          <p:cNvPicPr preferRelativeResize="0"/>
          <p:nvPr/>
        </p:nvPicPr>
        <p:blipFill rotWithShape="1">
          <a:blip r:embed="rId3">
            <a:alphaModFix/>
          </a:blip>
          <a:srcRect b="0" l="17212" r="17114" t="0"/>
          <a:stretch/>
        </p:blipFill>
        <p:spPr>
          <a:xfrm>
            <a:off x="1955150" y="1029025"/>
            <a:ext cx="5233702" cy="3585176"/>
          </a:xfrm>
          <a:prstGeom prst="rect">
            <a:avLst/>
          </a:prstGeom>
          <a:noFill/>
          <a:ln>
            <a:noFill/>
          </a:ln>
        </p:spPr>
      </p:pic>
      <p:sp>
        <p:nvSpPr>
          <p:cNvPr id="409" name="Google Shape;409;p46"/>
          <p:cNvSpPr txBox="1"/>
          <p:nvPr>
            <p:ph idx="2" type="title"/>
          </p:nvPr>
        </p:nvSpPr>
        <p:spPr>
          <a:xfrm>
            <a:off x="7319075" y="1537525"/>
            <a:ext cx="3698700" cy="52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Individual 1v1</a:t>
            </a:r>
            <a:endParaRPr/>
          </a:p>
          <a:p>
            <a:pPr indent="0" lvl="0" marL="0" rtl="0" algn="l">
              <a:spcBef>
                <a:spcPts val="0"/>
              </a:spcBef>
              <a:spcAft>
                <a:spcPts val="0"/>
              </a:spcAft>
              <a:buNone/>
            </a:pPr>
            <a:r>
              <a:rPr lang="en"/>
              <a:t>Layout</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p47"/>
          <p:cNvSpPr txBox="1"/>
          <p:nvPr>
            <p:ph type="title"/>
          </p:nvPr>
        </p:nvSpPr>
        <p:spPr>
          <a:xfrm>
            <a:off x="452575" y="596800"/>
            <a:ext cx="3954600" cy="131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Networking Demo</a:t>
            </a:r>
            <a:endParaRPr/>
          </a:p>
        </p:txBody>
      </p:sp>
      <p:sp>
        <p:nvSpPr>
          <p:cNvPr id="415" name="Google Shape;415;p47"/>
          <p:cNvSpPr txBox="1"/>
          <p:nvPr>
            <p:ph idx="4294967295" type="body"/>
          </p:nvPr>
        </p:nvSpPr>
        <p:spPr>
          <a:xfrm>
            <a:off x="452575" y="1994850"/>
            <a:ext cx="2966100" cy="17169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This demo will be a showcase of a prototype of our networking software. Right now, it shows how the server will attempt to fill games with players at regular intervals. The number of players in each game is easily configurable.</a:t>
            </a:r>
            <a:endParaRPr/>
          </a:p>
        </p:txBody>
      </p:sp>
      <p:cxnSp>
        <p:nvCxnSpPr>
          <p:cNvPr id="416" name="Google Shape;416;p47"/>
          <p:cNvCxnSpPr/>
          <p:nvPr/>
        </p:nvCxnSpPr>
        <p:spPr>
          <a:xfrm flipH="1" rot="10800000">
            <a:off x="5746913" y="2011550"/>
            <a:ext cx="1759500" cy="1031700"/>
          </a:xfrm>
          <a:prstGeom prst="straightConnector1">
            <a:avLst/>
          </a:prstGeom>
          <a:noFill/>
          <a:ln cap="flat" cmpd="sng" w="19050">
            <a:solidFill>
              <a:schemeClr val="dk1"/>
            </a:solidFill>
            <a:prstDash val="solid"/>
            <a:round/>
            <a:headEnd len="med" w="med" type="none"/>
            <a:tailEnd len="med" w="med" type="none"/>
          </a:ln>
        </p:spPr>
      </p:cxnSp>
      <p:cxnSp>
        <p:nvCxnSpPr>
          <p:cNvPr id="417" name="Google Shape;417;p47"/>
          <p:cNvCxnSpPr/>
          <p:nvPr/>
        </p:nvCxnSpPr>
        <p:spPr>
          <a:xfrm rot="10800000">
            <a:off x="5745938" y="2034563"/>
            <a:ext cx="1760400" cy="1074600"/>
          </a:xfrm>
          <a:prstGeom prst="straightConnector1">
            <a:avLst/>
          </a:prstGeom>
          <a:noFill/>
          <a:ln cap="flat" cmpd="sng" w="19050">
            <a:solidFill>
              <a:schemeClr val="dk1"/>
            </a:solidFill>
            <a:prstDash val="solid"/>
            <a:round/>
            <a:headEnd len="med" w="med" type="none"/>
            <a:tailEnd len="med" w="med" type="none"/>
          </a:ln>
        </p:spPr>
      </p:cxnSp>
      <p:cxnSp>
        <p:nvCxnSpPr>
          <p:cNvPr id="418" name="Google Shape;418;p47"/>
          <p:cNvCxnSpPr>
            <a:stCxn id="419" idx="0"/>
            <a:endCxn id="420" idx="2"/>
          </p:cNvCxnSpPr>
          <p:nvPr/>
        </p:nvCxnSpPr>
        <p:spPr>
          <a:xfrm rot="10800000">
            <a:off x="6626062" y="1510093"/>
            <a:ext cx="0" cy="2123400"/>
          </a:xfrm>
          <a:prstGeom prst="straightConnector1">
            <a:avLst/>
          </a:prstGeom>
          <a:noFill/>
          <a:ln cap="flat" cmpd="sng" w="19050">
            <a:solidFill>
              <a:schemeClr val="dk1"/>
            </a:solidFill>
            <a:prstDash val="solid"/>
            <a:round/>
            <a:headEnd len="med" w="med" type="none"/>
            <a:tailEnd len="med" w="med" type="none"/>
          </a:ln>
        </p:spPr>
      </p:cxnSp>
      <p:sp>
        <p:nvSpPr>
          <p:cNvPr id="421" name="Google Shape;421;p47"/>
          <p:cNvSpPr/>
          <p:nvPr/>
        </p:nvSpPr>
        <p:spPr>
          <a:xfrm>
            <a:off x="5911450" y="1857041"/>
            <a:ext cx="1428900" cy="14295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Inter SemiBold"/>
                <a:ea typeface="Inter SemiBold"/>
                <a:cs typeface="Inter SemiBold"/>
                <a:sym typeface="Inter SemiBold"/>
              </a:rPr>
              <a:t>Server</a:t>
            </a:r>
            <a:endParaRPr sz="2000">
              <a:solidFill>
                <a:schemeClr val="lt1"/>
              </a:solidFill>
              <a:latin typeface="Inter SemiBold"/>
              <a:ea typeface="Inter SemiBold"/>
              <a:cs typeface="Inter SemiBold"/>
              <a:sym typeface="Inter SemiBold"/>
            </a:endParaRPr>
          </a:p>
        </p:txBody>
      </p:sp>
      <p:sp>
        <p:nvSpPr>
          <p:cNvPr id="422" name="Google Shape;422;p47"/>
          <p:cNvSpPr/>
          <p:nvPr/>
        </p:nvSpPr>
        <p:spPr>
          <a:xfrm>
            <a:off x="7449836" y="1336518"/>
            <a:ext cx="952500" cy="952800"/>
          </a:xfrm>
          <a:prstGeom prst="roundRect">
            <a:avLst>
              <a:gd fmla="val 50000"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Inter SemiBold"/>
                <a:ea typeface="Inter SemiBold"/>
                <a:cs typeface="Inter SemiBold"/>
                <a:sym typeface="Inter SemiBold"/>
              </a:rPr>
              <a:t>Player</a:t>
            </a:r>
            <a:endParaRPr sz="1200">
              <a:solidFill>
                <a:schemeClr val="dk1"/>
              </a:solidFill>
              <a:latin typeface="Inter SemiBold"/>
              <a:ea typeface="Inter SemiBold"/>
              <a:cs typeface="Inter SemiBold"/>
              <a:sym typeface="Inter SemiBold"/>
            </a:endParaRPr>
          </a:p>
        </p:txBody>
      </p:sp>
      <p:sp>
        <p:nvSpPr>
          <p:cNvPr id="423" name="Google Shape;423;p47"/>
          <p:cNvSpPr/>
          <p:nvPr/>
        </p:nvSpPr>
        <p:spPr>
          <a:xfrm>
            <a:off x="4850013" y="1336373"/>
            <a:ext cx="952500" cy="952800"/>
          </a:xfrm>
          <a:prstGeom prst="roundRect">
            <a:avLst>
              <a:gd fmla="val 50000"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Inter SemiBold"/>
                <a:ea typeface="Inter SemiBold"/>
                <a:cs typeface="Inter SemiBold"/>
                <a:sym typeface="Inter SemiBold"/>
              </a:rPr>
              <a:t>Player</a:t>
            </a:r>
            <a:endParaRPr sz="1200">
              <a:solidFill>
                <a:schemeClr val="dk1"/>
              </a:solidFill>
              <a:latin typeface="Inter SemiBold"/>
              <a:ea typeface="Inter SemiBold"/>
              <a:cs typeface="Inter SemiBold"/>
              <a:sym typeface="Inter SemiBold"/>
            </a:endParaRPr>
          </a:p>
        </p:txBody>
      </p:sp>
      <p:sp>
        <p:nvSpPr>
          <p:cNvPr id="420" name="Google Shape;420;p47"/>
          <p:cNvSpPr/>
          <p:nvPr/>
        </p:nvSpPr>
        <p:spPr>
          <a:xfrm>
            <a:off x="6149896" y="557393"/>
            <a:ext cx="952500" cy="952800"/>
          </a:xfrm>
          <a:prstGeom prst="roundRect">
            <a:avLst>
              <a:gd fmla="val 50000"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Inter SemiBold"/>
                <a:ea typeface="Inter SemiBold"/>
                <a:cs typeface="Inter SemiBold"/>
                <a:sym typeface="Inter SemiBold"/>
              </a:rPr>
              <a:t>Player</a:t>
            </a:r>
            <a:endParaRPr sz="1200">
              <a:solidFill>
                <a:schemeClr val="dk1"/>
              </a:solidFill>
              <a:latin typeface="Inter SemiBold"/>
              <a:ea typeface="Inter SemiBold"/>
              <a:cs typeface="Inter SemiBold"/>
              <a:sym typeface="Inter SemiBold"/>
            </a:endParaRPr>
          </a:p>
        </p:txBody>
      </p:sp>
      <p:sp>
        <p:nvSpPr>
          <p:cNvPr id="424" name="Google Shape;424;p47"/>
          <p:cNvSpPr/>
          <p:nvPr/>
        </p:nvSpPr>
        <p:spPr>
          <a:xfrm>
            <a:off x="4873838" y="2817882"/>
            <a:ext cx="952500" cy="952800"/>
          </a:xfrm>
          <a:prstGeom prst="roundRect">
            <a:avLst>
              <a:gd fmla="val 50000"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Inter SemiBold"/>
                <a:ea typeface="Inter SemiBold"/>
                <a:cs typeface="Inter SemiBold"/>
                <a:sym typeface="Inter SemiBold"/>
              </a:rPr>
              <a:t>Player</a:t>
            </a:r>
            <a:endParaRPr sz="1200">
              <a:solidFill>
                <a:schemeClr val="dk1"/>
              </a:solidFill>
              <a:latin typeface="Inter SemiBold"/>
              <a:ea typeface="Inter SemiBold"/>
              <a:cs typeface="Inter SemiBold"/>
              <a:sym typeface="Inter SemiBold"/>
            </a:endParaRPr>
          </a:p>
        </p:txBody>
      </p:sp>
      <p:sp>
        <p:nvSpPr>
          <p:cNvPr id="425" name="Google Shape;425;p47"/>
          <p:cNvSpPr/>
          <p:nvPr/>
        </p:nvSpPr>
        <p:spPr>
          <a:xfrm>
            <a:off x="7464509" y="2817885"/>
            <a:ext cx="952500" cy="952800"/>
          </a:xfrm>
          <a:prstGeom prst="roundRect">
            <a:avLst>
              <a:gd fmla="val 50000"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Inter SemiBold"/>
                <a:ea typeface="Inter SemiBold"/>
                <a:cs typeface="Inter SemiBold"/>
                <a:sym typeface="Inter SemiBold"/>
              </a:rPr>
              <a:t>Player</a:t>
            </a:r>
            <a:endParaRPr sz="1200">
              <a:solidFill>
                <a:schemeClr val="dk1"/>
              </a:solidFill>
              <a:latin typeface="Inter SemiBold"/>
              <a:ea typeface="Inter SemiBold"/>
              <a:cs typeface="Inter SemiBold"/>
              <a:sym typeface="Inter SemiBold"/>
            </a:endParaRPr>
          </a:p>
        </p:txBody>
      </p:sp>
      <p:sp>
        <p:nvSpPr>
          <p:cNvPr id="419" name="Google Shape;419;p47"/>
          <p:cNvSpPr/>
          <p:nvPr/>
        </p:nvSpPr>
        <p:spPr>
          <a:xfrm>
            <a:off x="6149812" y="3633493"/>
            <a:ext cx="952500" cy="952800"/>
          </a:xfrm>
          <a:prstGeom prst="roundRect">
            <a:avLst>
              <a:gd fmla="val 50000"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Inter SemiBold"/>
                <a:ea typeface="Inter SemiBold"/>
                <a:cs typeface="Inter SemiBold"/>
                <a:sym typeface="Inter SemiBold"/>
              </a:rPr>
              <a:t>Player</a:t>
            </a:r>
            <a:endParaRPr sz="1200">
              <a:solidFill>
                <a:schemeClr val="dk1"/>
              </a:solidFill>
              <a:latin typeface="Inter SemiBold"/>
              <a:ea typeface="Inter SemiBold"/>
              <a:cs typeface="Inter SemiBold"/>
              <a:sym typeface="Inter SemiBold"/>
            </a:endParaRPr>
          </a:p>
        </p:txBody>
      </p:sp>
      <p:sp>
        <p:nvSpPr>
          <p:cNvPr id="426" name="Google Shape;426;p47"/>
          <p:cNvSpPr txBox="1"/>
          <p:nvPr>
            <p:ph idx="2" type="sldNum"/>
          </p:nvPr>
        </p:nvSpPr>
        <p:spPr>
          <a:xfrm>
            <a:off x="420872" y="203200"/>
            <a:ext cx="428700" cy="3936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sp>
        <p:nvSpPr>
          <p:cNvPr id="431" name="Google Shape;431;p48"/>
          <p:cNvSpPr txBox="1"/>
          <p:nvPr>
            <p:ph idx="1" type="subTitle"/>
          </p:nvPr>
        </p:nvSpPr>
        <p:spPr>
          <a:xfrm>
            <a:off x="675475" y="3055900"/>
            <a:ext cx="1466400" cy="663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 live look at Logic</a:t>
            </a:r>
            <a:endParaRPr/>
          </a:p>
        </p:txBody>
      </p:sp>
      <p:sp>
        <p:nvSpPr>
          <p:cNvPr id="432" name="Google Shape;432;p48"/>
          <p:cNvSpPr txBox="1"/>
          <p:nvPr>
            <p:ph idx="2" type="body"/>
          </p:nvPr>
        </p:nvSpPr>
        <p:spPr>
          <a:xfrm>
            <a:off x="556525" y="3713425"/>
            <a:ext cx="1704300" cy="8736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t>Watching a live demo of 2 bots playing in the python script.</a:t>
            </a:r>
            <a:endParaRPr/>
          </a:p>
        </p:txBody>
      </p:sp>
      <p:sp>
        <p:nvSpPr>
          <p:cNvPr id="433" name="Google Shape;433;p48"/>
          <p:cNvSpPr txBox="1"/>
          <p:nvPr>
            <p:ph idx="3" type="subTitle"/>
          </p:nvPr>
        </p:nvSpPr>
        <p:spPr>
          <a:xfrm>
            <a:off x="3885400" y="3055900"/>
            <a:ext cx="1466400" cy="663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Seeing the 1v1 Visuals</a:t>
            </a:r>
            <a:endParaRPr/>
          </a:p>
        </p:txBody>
      </p:sp>
      <p:sp>
        <p:nvSpPr>
          <p:cNvPr id="434" name="Google Shape;434;p48"/>
          <p:cNvSpPr txBox="1"/>
          <p:nvPr>
            <p:ph idx="4" type="body"/>
          </p:nvPr>
        </p:nvSpPr>
        <p:spPr>
          <a:xfrm>
            <a:off x="3790625" y="3713425"/>
            <a:ext cx="1704300" cy="8736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None/>
            </a:pPr>
            <a:r>
              <a:rPr lang="en"/>
              <a:t>Watching a live upload of 2 example Bots that will battle 1v1.</a:t>
            </a:r>
            <a:endParaRPr/>
          </a:p>
          <a:p>
            <a:pPr indent="0" lvl="0" marL="0" rtl="0" algn="ctr">
              <a:spcBef>
                <a:spcPts val="0"/>
              </a:spcBef>
              <a:spcAft>
                <a:spcPts val="0"/>
              </a:spcAft>
              <a:buNone/>
            </a:pPr>
            <a:r>
              <a:t/>
            </a:r>
            <a:endParaRPr/>
          </a:p>
        </p:txBody>
      </p:sp>
      <p:sp>
        <p:nvSpPr>
          <p:cNvPr id="435" name="Google Shape;435;p48"/>
          <p:cNvSpPr txBox="1"/>
          <p:nvPr>
            <p:ph idx="5" type="subTitle"/>
          </p:nvPr>
        </p:nvSpPr>
        <p:spPr>
          <a:xfrm>
            <a:off x="6954225" y="3055900"/>
            <a:ext cx="1607400" cy="663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700"/>
              <a:t>Loading on Live Network</a:t>
            </a:r>
            <a:endParaRPr sz="1700"/>
          </a:p>
        </p:txBody>
      </p:sp>
      <p:sp>
        <p:nvSpPr>
          <p:cNvPr id="436" name="Google Shape;436;p48"/>
          <p:cNvSpPr txBox="1"/>
          <p:nvPr>
            <p:ph idx="6" type="body"/>
          </p:nvPr>
        </p:nvSpPr>
        <p:spPr>
          <a:xfrm>
            <a:off x="6905776" y="3713425"/>
            <a:ext cx="1704300" cy="8736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None/>
            </a:pPr>
            <a:r>
              <a:rPr lang="en"/>
              <a:t>Running the python program and opening a browser link.</a:t>
            </a:r>
            <a:endParaRPr/>
          </a:p>
          <a:p>
            <a:pPr indent="0" lvl="0" marL="0" rtl="0" algn="ctr">
              <a:spcBef>
                <a:spcPts val="0"/>
              </a:spcBef>
              <a:spcAft>
                <a:spcPts val="0"/>
              </a:spcAft>
              <a:buNone/>
            </a:pPr>
            <a:r>
              <a:t/>
            </a:r>
            <a:endParaRPr/>
          </a:p>
        </p:txBody>
      </p:sp>
      <p:sp>
        <p:nvSpPr>
          <p:cNvPr id="437" name="Google Shape;437;p48"/>
          <p:cNvSpPr txBox="1"/>
          <p:nvPr>
            <p:ph type="title"/>
          </p:nvPr>
        </p:nvSpPr>
        <p:spPr>
          <a:xfrm>
            <a:off x="450850" y="596800"/>
            <a:ext cx="7361700" cy="83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in the Live Demo?</a:t>
            </a:r>
            <a:endParaRPr/>
          </a:p>
        </p:txBody>
      </p:sp>
      <p:sp>
        <p:nvSpPr>
          <p:cNvPr id="438" name="Google Shape;438;p48"/>
          <p:cNvSpPr/>
          <p:nvPr/>
        </p:nvSpPr>
        <p:spPr>
          <a:xfrm>
            <a:off x="604975" y="1457338"/>
            <a:ext cx="1607400" cy="1607400"/>
          </a:xfrm>
          <a:prstGeom prst="roundRect">
            <a:avLst>
              <a:gd fmla="val 50000"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300">
                <a:solidFill>
                  <a:schemeClr val="lt2"/>
                </a:solidFill>
                <a:latin typeface="Inter"/>
                <a:ea typeface="Inter"/>
                <a:cs typeface="Inter"/>
                <a:sym typeface="Inter"/>
              </a:rPr>
              <a:t>Game Logic</a:t>
            </a:r>
            <a:br>
              <a:rPr b="1" lang="en" sz="2500">
                <a:solidFill>
                  <a:schemeClr val="lt1"/>
                </a:solidFill>
                <a:latin typeface="Inter"/>
                <a:ea typeface="Inter"/>
                <a:cs typeface="Inter"/>
                <a:sym typeface="Inter"/>
              </a:rPr>
            </a:br>
            <a:r>
              <a:rPr b="1" lang="en" sz="2100">
                <a:solidFill>
                  <a:schemeClr val="lt1"/>
                </a:solidFill>
                <a:latin typeface="Inter"/>
                <a:ea typeface="Inter"/>
                <a:cs typeface="Inter"/>
                <a:sym typeface="Inter"/>
              </a:rPr>
              <a:t>Demo</a:t>
            </a:r>
            <a:endParaRPr sz="2100">
              <a:solidFill>
                <a:schemeClr val="lt1"/>
              </a:solidFill>
              <a:latin typeface="Inter"/>
              <a:ea typeface="Inter"/>
              <a:cs typeface="Inter"/>
              <a:sym typeface="Inter"/>
            </a:endParaRPr>
          </a:p>
        </p:txBody>
      </p:sp>
      <p:sp>
        <p:nvSpPr>
          <p:cNvPr id="439" name="Google Shape;439;p48"/>
          <p:cNvSpPr/>
          <p:nvPr/>
        </p:nvSpPr>
        <p:spPr>
          <a:xfrm>
            <a:off x="3814850" y="1457338"/>
            <a:ext cx="1607400" cy="1607400"/>
          </a:xfrm>
          <a:prstGeom prst="roundRect">
            <a:avLst>
              <a:gd fmla="val 50000"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lt2"/>
                </a:solidFill>
                <a:latin typeface="Inter"/>
                <a:ea typeface="Inter"/>
                <a:cs typeface="Inter"/>
                <a:sym typeface="Inter"/>
              </a:rPr>
              <a:t>AI Model</a:t>
            </a:r>
            <a:br>
              <a:rPr b="1" lang="en" sz="2500">
                <a:solidFill>
                  <a:schemeClr val="lt1"/>
                </a:solidFill>
                <a:latin typeface="Inter"/>
                <a:ea typeface="Inter"/>
                <a:cs typeface="Inter"/>
                <a:sym typeface="Inter"/>
              </a:rPr>
            </a:br>
            <a:r>
              <a:rPr b="1" lang="en" sz="2100">
                <a:solidFill>
                  <a:schemeClr val="lt1"/>
                </a:solidFill>
                <a:latin typeface="Inter"/>
                <a:ea typeface="Inter"/>
                <a:cs typeface="Inter"/>
                <a:sym typeface="Inter"/>
              </a:rPr>
              <a:t>Upload</a:t>
            </a:r>
            <a:endParaRPr sz="1600">
              <a:solidFill>
                <a:schemeClr val="lt2"/>
              </a:solidFill>
              <a:latin typeface="Inter"/>
              <a:ea typeface="Inter"/>
              <a:cs typeface="Inter"/>
              <a:sym typeface="Inter"/>
            </a:endParaRPr>
          </a:p>
        </p:txBody>
      </p:sp>
      <p:sp>
        <p:nvSpPr>
          <p:cNvPr id="440" name="Google Shape;440;p48"/>
          <p:cNvSpPr/>
          <p:nvPr/>
        </p:nvSpPr>
        <p:spPr>
          <a:xfrm>
            <a:off x="6954219" y="1457338"/>
            <a:ext cx="1607400" cy="1607400"/>
          </a:xfrm>
          <a:prstGeom prst="roundRect">
            <a:avLst>
              <a:gd fmla="val 50000"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lt2"/>
                </a:solidFill>
                <a:latin typeface="Inter"/>
                <a:ea typeface="Inter"/>
                <a:cs typeface="Inter"/>
                <a:sym typeface="Inter"/>
              </a:rPr>
              <a:t>Network</a:t>
            </a:r>
            <a:br>
              <a:rPr b="1" lang="en" sz="2500">
                <a:solidFill>
                  <a:schemeClr val="lt1"/>
                </a:solidFill>
                <a:latin typeface="Inter"/>
                <a:ea typeface="Inter"/>
                <a:cs typeface="Inter"/>
                <a:sym typeface="Inter"/>
              </a:rPr>
            </a:br>
            <a:r>
              <a:rPr b="1" lang="en" sz="2500">
                <a:solidFill>
                  <a:schemeClr val="lt1"/>
                </a:solidFill>
                <a:latin typeface="Inter"/>
                <a:ea typeface="Inter"/>
                <a:cs typeface="Inter"/>
                <a:sym typeface="Inter"/>
              </a:rPr>
              <a:t>Demo</a:t>
            </a:r>
            <a:endParaRPr sz="2500">
              <a:solidFill>
                <a:schemeClr val="lt1"/>
              </a:solidFill>
              <a:latin typeface="Inter"/>
              <a:ea typeface="Inter"/>
              <a:cs typeface="Inter"/>
              <a:sym typeface="Inte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4" name="Shape 444"/>
        <p:cNvGrpSpPr/>
        <p:nvPr/>
      </p:nvGrpSpPr>
      <p:grpSpPr>
        <a:xfrm>
          <a:off x="0" y="0"/>
          <a:ext cx="0" cy="0"/>
          <a:chOff x="0" y="0"/>
          <a:chExt cx="0" cy="0"/>
        </a:xfrm>
      </p:grpSpPr>
      <p:sp>
        <p:nvSpPr>
          <p:cNvPr id="445" name="Google Shape;445;p49"/>
          <p:cNvSpPr txBox="1"/>
          <p:nvPr>
            <p:ph type="title"/>
          </p:nvPr>
        </p:nvSpPr>
        <p:spPr>
          <a:xfrm>
            <a:off x="420875" y="1552350"/>
            <a:ext cx="7652100" cy="15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Live Demo</a:t>
            </a:r>
            <a:endParaRPr/>
          </a:p>
        </p:txBody>
      </p:sp>
      <p:sp>
        <p:nvSpPr>
          <p:cNvPr id="446" name="Google Shape;446;p49"/>
          <p:cNvSpPr txBox="1"/>
          <p:nvPr>
            <p:ph idx="2" type="title"/>
          </p:nvPr>
        </p:nvSpPr>
        <p:spPr>
          <a:xfrm>
            <a:off x="420875" y="3144800"/>
            <a:ext cx="4748400" cy="79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Present the Live Demo. </a:t>
            </a:r>
            <a:endParaRPr/>
          </a:p>
        </p:txBody>
      </p:sp>
      <p:sp>
        <p:nvSpPr>
          <p:cNvPr id="447" name="Google Shape;447;p49"/>
          <p:cNvSpPr txBox="1"/>
          <p:nvPr>
            <p:ph idx="12" type="sldNum"/>
          </p:nvPr>
        </p:nvSpPr>
        <p:spPr>
          <a:xfrm>
            <a:off x="420872" y="203200"/>
            <a:ext cx="428700" cy="3936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fld id="{00000000-1234-1234-1234-123412341234}" type="slidenum">
              <a:rPr lang="en"/>
              <a:t>‹#›</a:t>
            </a:fld>
            <a:endParaRPr/>
          </a:p>
        </p:txBody>
      </p:sp>
      <p:pic>
        <p:nvPicPr>
          <p:cNvPr id="448" name="Google Shape;448;p49"/>
          <p:cNvPicPr preferRelativeResize="0"/>
          <p:nvPr/>
        </p:nvPicPr>
        <p:blipFill>
          <a:blip r:embed="rId3">
            <a:alphaModFix/>
          </a:blip>
          <a:stretch>
            <a:fillRect/>
          </a:stretch>
        </p:blipFill>
        <p:spPr>
          <a:xfrm>
            <a:off x="5714649" y="596800"/>
            <a:ext cx="2742400" cy="4174350"/>
          </a:xfrm>
          <a:prstGeom prst="rect">
            <a:avLst/>
          </a:prstGeom>
          <a:noFill/>
          <a:ln cap="flat" cmpd="sng" w="28575">
            <a:solidFill>
              <a:schemeClr val="dk2"/>
            </a:solidFill>
            <a:prstDash val="solid"/>
            <a:round/>
            <a:headEnd len="sm" w="sm" type="none"/>
            <a:tailEnd len="sm" w="sm" type="none"/>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Investor Pitch">
  <a:themeElements>
    <a:clrScheme name="Simple Light">
      <a:dk1>
        <a:srgbClr val="1A36B4"/>
      </a:dk1>
      <a:lt1>
        <a:srgbClr val="F6F5EC"/>
      </a:lt1>
      <a:dk2>
        <a:srgbClr val="1D1D1D"/>
      </a:dk2>
      <a:lt2>
        <a:srgbClr val="A4C2F4"/>
      </a:lt2>
      <a:accent1>
        <a:srgbClr val="FFFFFF"/>
      </a:accent1>
      <a:accent2>
        <a:srgbClr val="1A36B4"/>
      </a:accent2>
      <a:accent3>
        <a:srgbClr val="1D1D1D"/>
      </a:accent3>
      <a:accent4>
        <a:srgbClr val="F6F5EC"/>
      </a:accent4>
      <a:accent5>
        <a:srgbClr val="1A36B4"/>
      </a:accent5>
      <a:accent6>
        <a:srgbClr val="595959"/>
      </a:accent6>
      <a:hlink>
        <a:srgbClr val="A4C2F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